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92" r:id="rId3"/>
    <p:sldId id="272" r:id="rId4"/>
    <p:sldId id="271" r:id="rId5"/>
    <p:sldId id="270" r:id="rId6"/>
    <p:sldId id="273" r:id="rId7"/>
    <p:sldId id="274" r:id="rId8"/>
    <p:sldId id="275" r:id="rId9"/>
    <p:sldId id="290" r:id="rId10"/>
    <p:sldId id="276" r:id="rId11"/>
    <p:sldId id="277" r:id="rId12"/>
    <p:sldId id="278" r:id="rId13"/>
    <p:sldId id="279" r:id="rId14"/>
    <p:sldId id="289" r:id="rId15"/>
    <p:sldId id="280" r:id="rId16"/>
    <p:sldId id="303" r:id="rId17"/>
    <p:sldId id="281" r:id="rId18"/>
    <p:sldId id="283" r:id="rId19"/>
    <p:sldId id="297" r:id="rId20"/>
    <p:sldId id="299" r:id="rId21"/>
    <p:sldId id="300" r:id="rId22"/>
    <p:sldId id="285" r:id="rId23"/>
    <p:sldId id="294" r:id="rId24"/>
    <p:sldId id="282" r:id="rId25"/>
    <p:sldId id="284" r:id="rId26"/>
    <p:sldId id="295" r:id="rId27"/>
    <p:sldId id="298" r:id="rId28"/>
    <p:sldId id="288" r:id="rId29"/>
    <p:sldId id="304" r:id="rId30"/>
    <p:sldId id="286" r:id="rId31"/>
    <p:sldId id="287" r:id="rId32"/>
    <p:sldId id="296" r:id="rId33"/>
    <p:sldId id="301" r:id="rId34"/>
    <p:sldId id="302" r:id="rId35"/>
    <p:sldId id="291" r:id="rId36"/>
    <p:sldId id="26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50"/>
    <a:srgbClr val="011E41"/>
    <a:srgbClr val="5B7E96"/>
    <a:srgbClr val="ACD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75" autoAdjust="0"/>
  </p:normalViewPr>
  <p:slideViewPr>
    <p:cSldViewPr snapToGrid="0">
      <p:cViewPr>
        <p:scale>
          <a:sx n="117" d="100"/>
          <a:sy n="117" d="100"/>
        </p:scale>
        <p:origin x="-36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angel\Documents\DAP\Reports&amp;Documentation\webinar\descriptiv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UBC Donors with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lifetime </a:t>
            </a:r>
            <a:r>
              <a:rPr lang="en-US" dirty="0"/>
              <a:t>giving &gt; </a:t>
            </a:r>
            <a:r>
              <a:rPr lang="en-US" dirty="0" smtClean="0"/>
              <a:t>$100,000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5E869F"/>
            </a:solidFill>
          </c:spPr>
          <c:dPt>
            <c:idx val="0"/>
            <c:bubble3D val="0"/>
            <c:spPr>
              <a:solidFill>
                <a:srgbClr val="5E869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A3C6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Sheet1!$A$25:$A$26</c:f>
              <c:strCache>
                <c:ptCount val="2"/>
                <c:pt idx="0">
                  <c:v>Low neighbourhood capacity &lt;25K</c:v>
                </c:pt>
                <c:pt idx="1">
                  <c:v>High neighbourhood capacity &gt;25K </c:v>
                </c:pt>
              </c:strCache>
            </c:strRef>
          </c:cat>
          <c:val>
            <c:numRef>
              <c:f>Sheet1!$B$25:$B$26</c:f>
              <c:numCache>
                <c:formatCode>General</c:formatCode>
                <c:ptCount val="2"/>
                <c:pt idx="0">
                  <c:v>96</c:v>
                </c:pt>
                <c:pt idx="1">
                  <c:v>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79CA6-0219-49C4-A81E-E65F3A4A3A4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A0F2BE5-DB66-4D67-9E1A-ED0BC76A6DAA}">
      <dgm:prSet phldrT="[Text]"/>
      <dgm:spPr>
        <a:solidFill>
          <a:srgbClr val="CA006C"/>
        </a:solidFill>
      </dgm:spPr>
      <dgm:t>
        <a:bodyPr/>
        <a:lstStyle/>
        <a:p>
          <a:r>
            <a:rPr lang="en-CA" dirty="0" smtClean="0"/>
            <a:t>US wealth screening</a:t>
          </a:r>
        </a:p>
        <a:p>
          <a:r>
            <a:rPr lang="en-CA" dirty="0" smtClean="0"/>
            <a:t>2002</a:t>
          </a:r>
          <a:endParaRPr lang="en-CA" dirty="0"/>
        </a:p>
      </dgm:t>
    </dgm:pt>
    <dgm:pt modelId="{9BFC5A59-4E89-4FF2-A5C0-F8F272E94916}" type="parTrans" cxnId="{50C8016C-29B1-4C86-AF42-DEB047FFCD95}">
      <dgm:prSet/>
      <dgm:spPr/>
      <dgm:t>
        <a:bodyPr/>
        <a:lstStyle/>
        <a:p>
          <a:endParaRPr lang="en-CA"/>
        </a:p>
      </dgm:t>
    </dgm:pt>
    <dgm:pt modelId="{DA50B6DE-28DE-4724-863D-27A5358BFD40}" type="sibTrans" cxnId="{50C8016C-29B1-4C86-AF42-DEB047FFCD95}">
      <dgm:prSet/>
      <dgm:spPr/>
      <dgm:t>
        <a:bodyPr/>
        <a:lstStyle/>
        <a:p>
          <a:endParaRPr lang="en-CA"/>
        </a:p>
      </dgm:t>
    </dgm:pt>
    <dgm:pt modelId="{C63CCCE3-C6A3-46BF-9C98-B90E160B69A6}">
      <dgm:prSet phldrT="[Text]"/>
      <dgm:spPr>
        <a:solidFill>
          <a:srgbClr val="5E869F"/>
        </a:solidFill>
      </dgm:spPr>
      <dgm:t>
        <a:bodyPr/>
        <a:lstStyle/>
        <a:p>
          <a:r>
            <a:rPr lang="en-CA" dirty="0" smtClean="0"/>
            <a:t>Census wealth data linked to addresses </a:t>
          </a:r>
        </a:p>
        <a:p>
          <a:r>
            <a:rPr lang="en-CA" dirty="0" smtClean="0"/>
            <a:t>2010 </a:t>
          </a:r>
          <a:endParaRPr lang="en-CA" dirty="0"/>
        </a:p>
      </dgm:t>
    </dgm:pt>
    <dgm:pt modelId="{8C4A6B47-F0C2-4DD6-AD2C-E2FFB32A2674}" type="parTrans" cxnId="{433458A7-FEAE-4A4C-ACCC-C8FAC9E0DDAF}">
      <dgm:prSet/>
      <dgm:spPr/>
      <dgm:t>
        <a:bodyPr/>
        <a:lstStyle/>
        <a:p>
          <a:endParaRPr lang="en-CA"/>
        </a:p>
      </dgm:t>
    </dgm:pt>
    <dgm:pt modelId="{D2D3DB13-61B4-42E9-A11B-8E8AF67AF223}" type="sibTrans" cxnId="{433458A7-FEAE-4A4C-ACCC-C8FAC9E0DDAF}">
      <dgm:prSet/>
      <dgm:spPr/>
      <dgm:t>
        <a:bodyPr/>
        <a:lstStyle/>
        <a:p>
          <a:endParaRPr lang="en-CA"/>
        </a:p>
      </dgm:t>
    </dgm:pt>
    <dgm:pt modelId="{AF5F99AA-A76D-44B7-889B-DB4AC7473B64}">
      <dgm:prSet phldrT="[Text]"/>
      <dgm:spPr>
        <a:solidFill>
          <a:srgbClr val="4F2683"/>
        </a:solidFill>
      </dgm:spPr>
      <dgm:t>
        <a:bodyPr/>
        <a:lstStyle/>
        <a:p>
          <a:r>
            <a:rPr lang="en-CA" dirty="0" smtClean="0"/>
            <a:t>Target Analytics: annual gift range &amp; likelihood to give</a:t>
          </a:r>
        </a:p>
        <a:p>
          <a:r>
            <a:rPr lang="en-CA" dirty="0" smtClean="0"/>
            <a:t>2010</a:t>
          </a:r>
          <a:endParaRPr lang="en-CA" dirty="0"/>
        </a:p>
      </dgm:t>
    </dgm:pt>
    <dgm:pt modelId="{E7FB0AF4-C8DA-435A-A67B-10614C16E4D1}" type="parTrans" cxnId="{B773E5DD-4AFE-44E8-A547-E3E139F295BC}">
      <dgm:prSet/>
      <dgm:spPr/>
      <dgm:t>
        <a:bodyPr/>
        <a:lstStyle/>
        <a:p>
          <a:endParaRPr lang="en-CA"/>
        </a:p>
      </dgm:t>
    </dgm:pt>
    <dgm:pt modelId="{8DAFF1D7-7947-4572-88D6-E494DFF65B18}" type="sibTrans" cxnId="{B773E5DD-4AFE-44E8-A547-E3E139F295BC}">
      <dgm:prSet/>
      <dgm:spPr/>
      <dgm:t>
        <a:bodyPr/>
        <a:lstStyle/>
        <a:p>
          <a:endParaRPr lang="en-CA"/>
        </a:p>
      </dgm:t>
    </dgm:pt>
    <dgm:pt modelId="{824E5061-BC5D-49DA-B713-87CC919091A9}">
      <dgm:prSet phldrT="[Text]"/>
      <dgm:spPr>
        <a:solidFill>
          <a:srgbClr val="0C2344"/>
        </a:solidFill>
      </dgm:spPr>
      <dgm:t>
        <a:bodyPr/>
        <a:lstStyle/>
        <a:p>
          <a:r>
            <a:rPr lang="en-CA" dirty="0" smtClean="0"/>
            <a:t>Predictive model for planned giving</a:t>
          </a:r>
        </a:p>
        <a:p>
          <a:r>
            <a:rPr lang="en-CA" dirty="0" smtClean="0"/>
            <a:t>2011</a:t>
          </a:r>
          <a:endParaRPr lang="en-CA" dirty="0"/>
        </a:p>
      </dgm:t>
    </dgm:pt>
    <dgm:pt modelId="{CB24BA8C-4145-4100-B091-DBC5AFC52FF4}" type="parTrans" cxnId="{34729717-E5FF-4B37-BB6C-941F64C49243}">
      <dgm:prSet/>
      <dgm:spPr/>
      <dgm:t>
        <a:bodyPr/>
        <a:lstStyle/>
        <a:p>
          <a:endParaRPr lang="en-CA"/>
        </a:p>
      </dgm:t>
    </dgm:pt>
    <dgm:pt modelId="{C832ECD4-A581-4AB5-891C-A7080905E175}" type="sibTrans" cxnId="{34729717-E5FF-4B37-BB6C-941F64C49243}">
      <dgm:prSet/>
      <dgm:spPr/>
      <dgm:t>
        <a:bodyPr/>
        <a:lstStyle/>
        <a:p>
          <a:endParaRPr lang="en-CA"/>
        </a:p>
      </dgm:t>
    </dgm:pt>
    <dgm:pt modelId="{EC6DBEA1-3687-44E2-9395-B18DAC1EAFC8}" type="pres">
      <dgm:prSet presAssocID="{94D79CA6-0219-49C4-A81E-E65F3A4A3A47}" presName="linearFlow" presStyleCnt="0">
        <dgm:presLayoutVars>
          <dgm:dir/>
          <dgm:resizeHandles val="exact"/>
        </dgm:presLayoutVars>
      </dgm:prSet>
      <dgm:spPr/>
    </dgm:pt>
    <dgm:pt modelId="{0C72E8C5-D2C5-4BED-8A66-609F9E67B140}" type="pres">
      <dgm:prSet presAssocID="{2A0F2BE5-DB66-4D67-9E1A-ED0BC76A6DAA}" presName="composite" presStyleCnt="0"/>
      <dgm:spPr/>
    </dgm:pt>
    <dgm:pt modelId="{41FD447F-1561-4C10-ADAC-4AFFA5335C32}" type="pres">
      <dgm:prSet presAssocID="{2A0F2BE5-DB66-4D67-9E1A-ED0BC76A6DAA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E43864-85F6-4E53-A7FD-E31BB864BF4D}" type="pres">
      <dgm:prSet presAssocID="{2A0F2BE5-DB66-4D67-9E1A-ED0BC76A6DAA}" presName="txShp" presStyleLbl="node1" presStyleIdx="0" presStyleCnt="4" custLinFactNeighborX="-623" custLinFactNeighborY="-6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27179-1459-45BD-A367-6A4FD10115FE}" type="pres">
      <dgm:prSet presAssocID="{DA50B6DE-28DE-4724-863D-27A5358BFD40}" presName="spacing" presStyleCnt="0"/>
      <dgm:spPr/>
    </dgm:pt>
    <dgm:pt modelId="{06B98F92-AEBD-4034-90C8-3AEFD31DD111}" type="pres">
      <dgm:prSet presAssocID="{C63CCCE3-C6A3-46BF-9C98-B90E160B69A6}" presName="composite" presStyleCnt="0"/>
      <dgm:spPr/>
    </dgm:pt>
    <dgm:pt modelId="{A9539280-4B02-4A6B-AA1B-B0209FEDA235}" type="pres">
      <dgm:prSet presAssocID="{C63CCCE3-C6A3-46BF-9C98-B90E160B69A6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F4F0E5-5DA6-4254-8E48-F5A95E1CE8AE}" type="pres">
      <dgm:prSet presAssocID="{C63CCCE3-C6A3-46BF-9C98-B90E160B69A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539990-F238-4DAB-82D2-70C65F607547}" type="pres">
      <dgm:prSet presAssocID="{D2D3DB13-61B4-42E9-A11B-8E8AF67AF223}" presName="spacing" presStyleCnt="0"/>
      <dgm:spPr/>
    </dgm:pt>
    <dgm:pt modelId="{270E2535-0854-4D4C-9020-9194339A8D9A}" type="pres">
      <dgm:prSet presAssocID="{AF5F99AA-A76D-44B7-889B-DB4AC7473B64}" presName="composite" presStyleCnt="0"/>
      <dgm:spPr/>
    </dgm:pt>
    <dgm:pt modelId="{1F4DFF5F-C094-4551-8D8E-EB6C9086DA90}" type="pres">
      <dgm:prSet presAssocID="{AF5F99AA-A76D-44B7-889B-DB4AC7473B64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/>
          </a:solidFill>
        </a:ln>
      </dgm:spPr>
    </dgm:pt>
    <dgm:pt modelId="{24933B28-1A45-4F47-A4AC-BA1EA71BC38B}" type="pres">
      <dgm:prSet presAssocID="{AF5F99AA-A76D-44B7-889B-DB4AC7473B64}" presName="txShp" presStyleLbl="node1" presStyleIdx="2" presStyleCnt="4" custLinFactNeighborX="-249" custLinFactNeighborY="9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EFB4802-18B1-484A-B932-4DC4FD1706BD}" type="pres">
      <dgm:prSet presAssocID="{8DAFF1D7-7947-4572-88D6-E494DFF65B18}" presName="spacing" presStyleCnt="0"/>
      <dgm:spPr/>
    </dgm:pt>
    <dgm:pt modelId="{15528F26-DA1A-4D01-9E23-FD26B04C9CE5}" type="pres">
      <dgm:prSet presAssocID="{824E5061-BC5D-49DA-B713-87CC919091A9}" presName="composite" presStyleCnt="0"/>
      <dgm:spPr/>
    </dgm:pt>
    <dgm:pt modelId="{B673A33F-1C91-46C5-BCDF-77D5D2BA496F}" type="pres">
      <dgm:prSet presAssocID="{824E5061-BC5D-49DA-B713-87CC919091A9}" presName="imgShp" presStyleLbl="fgImgPlace1" presStyleIdx="3" presStyleCnt="4" custLinFactNeighborX="2943" custLinFactNeighborY="35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>
          <a:solidFill>
            <a:srgbClr val="011E41"/>
          </a:solidFill>
        </a:ln>
      </dgm:spPr>
    </dgm:pt>
    <dgm:pt modelId="{0F8E8FD3-4B2F-424C-81DB-53CEB1291751}" type="pres">
      <dgm:prSet presAssocID="{824E5061-BC5D-49DA-B713-87CC919091A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CB701E1-5D72-4F4A-B973-50964C254DF9}" type="presOf" srcId="{AF5F99AA-A76D-44B7-889B-DB4AC7473B64}" destId="{24933B28-1A45-4F47-A4AC-BA1EA71BC38B}" srcOrd="0" destOrd="0" presId="urn:microsoft.com/office/officeart/2005/8/layout/vList3"/>
    <dgm:cxn modelId="{265942A7-8D32-4536-B9C8-E9DB20DB90EF}" type="presOf" srcId="{94D79CA6-0219-49C4-A81E-E65F3A4A3A47}" destId="{EC6DBEA1-3687-44E2-9395-B18DAC1EAFC8}" srcOrd="0" destOrd="0" presId="urn:microsoft.com/office/officeart/2005/8/layout/vList3"/>
    <dgm:cxn modelId="{8B18EA6D-5C5F-4E46-AFF2-117A6D0EB12C}" type="presOf" srcId="{824E5061-BC5D-49DA-B713-87CC919091A9}" destId="{0F8E8FD3-4B2F-424C-81DB-53CEB1291751}" srcOrd="0" destOrd="0" presId="urn:microsoft.com/office/officeart/2005/8/layout/vList3"/>
    <dgm:cxn modelId="{B773E5DD-4AFE-44E8-A547-E3E139F295BC}" srcId="{94D79CA6-0219-49C4-A81E-E65F3A4A3A47}" destId="{AF5F99AA-A76D-44B7-889B-DB4AC7473B64}" srcOrd="2" destOrd="0" parTransId="{E7FB0AF4-C8DA-435A-A67B-10614C16E4D1}" sibTransId="{8DAFF1D7-7947-4572-88D6-E494DFF65B18}"/>
    <dgm:cxn modelId="{433458A7-FEAE-4A4C-ACCC-C8FAC9E0DDAF}" srcId="{94D79CA6-0219-49C4-A81E-E65F3A4A3A47}" destId="{C63CCCE3-C6A3-46BF-9C98-B90E160B69A6}" srcOrd="1" destOrd="0" parTransId="{8C4A6B47-F0C2-4DD6-AD2C-E2FFB32A2674}" sibTransId="{D2D3DB13-61B4-42E9-A11B-8E8AF67AF223}"/>
    <dgm:cxn modelId="{50C8016C-29B1-4C86-AF42-DEB047FFCD95}" srcId="{94D79CA6-0219-49C4-A81E-E65F3A4A3A47}" destId="{2A0F2BE5-DB66-4D67-9E1A-ED0BC76A6DAA}" srcOrd="0" destOrd="0" parTransId="{9BFC5A59-4E89-4FF2-A5C0-F8F272E94916}" sibTransId="{DA50B6DE-28DE-4724-863D-27A5358BFD40}"/>
    <dgm:cxn modelId="{58900718-A0B9-41DA-99A4-C3B063483B9A}" type="presOf" srcId="{2A0F2BE5-DB66-4D67-9E1A-ED0BC76A6DAA}" destId="{34E43864-85F6-4E53-A7FD-E31BB864BF4D}" srcOrd="0" destOrd="0" presId="urn:microsoft.com/office/officeart/2005/8/layout/vList3"/>
    <dgm:cxn modelId="{34729717-E5FF-4B37-BB6C-941F64C49243}" srcId="{94D79CA6-0219-49C4-A81E-E65F3A4A3A47}" destId="{824E5061-BC5D-49DA-B713-87CC919091A9}" srcOrd="3" destOrd="0" parTransId="{CB24BA8C-4145-4100-B091-DBC5AFC52FF4}" sibTransId="{C832ECD4-A581-4AB5-891C-A7080905E175}"/>
    <dgm:cxn modelId="{9FFC5800-AD57-4198-B414-F29AB044E5AF}" type="presOf" srcId="{C63CCCE3-C6A3-46BF-9C98-B90E160B69A6}" destId="{6DF4F0E5-5DA6-4254-8E48-F5A95E1CE8AE}" srcOrd="0" destOrd="0" presId="urn:microsoft.com/office/officeart/2005/8/layout/vList3"/>
    <dgm:cxn modelId="{28C69722-54C7-4A40-BEDF-AC963FD5752E}" type="presParOf" srcId="{EC6DBEA1-3687-44E2-9395-B18DAC1EAFC8}" destId="{0C72E8C5-D2C5-4BED-8A66-609F9E67B140}" srcOrd="0" destOrd="0" presId="urn:microsoft.com/office/officeart/2005/8/layout/vList3"/>
    <dgm:cxn modelId="{1E646288-C90C-42EC-B974-EDBB70C9624D}" type="presParOf" srcId="{0C72E8C5-D2C5-4BED-8A66-609F9E67B140}" destId="{41FD447F-1561-4C10-ADAC-4AFFA5335C32}" srcOrd="0" destOrd="0" presId="urn:microsoft.com/office/officeart/2005/8/layout/vList3"/>
    <dgm:cxn modelId="{F434566A-74D0-4FCA-A116-D0B7BA1B0A40}" type="presParOf" srcId="{0C72E8C5-D2C5-4BED-8A66-609F9E67B140}" destId="{34E43864-85F6-4E53-A7FD-E31BB864BF4D}" srcOrd="1" destOrd="0" presId="urn:microsoft.com/office/officeart/2005/8/layout/vList3"/>
    <dgm:cxn modelId="{B716089B-AFA9-4857-8ACF-B19A81BC3B27}" type="presParOf" srcId="{EC6DBEA1-3687-44E2-9395-B18DAC1EAFC8}" destId="{8A127179-1459-45BD-A367-6A4FD10115FE}" srcOrd="1" destOrd="0" presId="urn:microsoft.com/office/officeart/2005/8/layout/vList3"/>
    <dgm:cxn modelId="{BEA31040-08B8-4F98-B4D9-FAE4EA46A624}" type="presParOf" srcId="{EC6DBEA1-3687-44E2-9395-B18DAC1EAFC8}" destId="{06B98F92-AEBD-4034-90C8-3AEFD31DD111}" srcOrd="2" destOrd="0" presId="urn:microsoft.com/office/officeart/2005/8/layout/vList3"/>
    <dgm:cxn modelId="{64266984-2CDD-492A-883E-9FFBF5E53B87}" type="presParOf" srcId="{06B98F92-AEBD-4034-90C8-3AEFD31DD111}" destId="{A9539280-4B02-4A6B-AA1B-B0209FEDA235}" srcOrd="0" destOrd="0" presId="urn:microsoft.com/office/officeart/2005/8/layout/vList3"/>
    <dgm:cxn modelId="{B0BC863C-EA90-4679-BEA1-F4297488FD92}" type="presParOf" srcId="{06B98F92-AEBD-4034-90C8-3AEFD31DD111}" destId="{6DF4F0E5-5DA6-4254-8E48-F5A95E1CE8AE}" srcOrd="1" destOrd="0" presId="urn:microsoft.com/office/officeart/2005/8/layout/vList3"/>
    <dgm:cxn modelId="{8B6C8ED2-B1B9-435F-9A62-2143235B4D2D}" type="presParOf" srcId="{EC6DBEA1-3687-44E2-9395-B18DAC1EAFC8}" destId="{0C539990-F238-4DAB-82D2-70C65F607547}" srcOrd="3" destOrd="0" presId="urn:microsoft.com/office/officeart/2005/8/layout/vList3"/>
    <dgm:cxn modelId="{69F76406-32CC-4AEA-A8FB-39971ED9A532}" type="presParOf" srcId="{EC6DBEA1-3687-44E2-9395-B18DAC1EAFC8}" destId="{270E2535-0854-4D4C-9020-9194339A8D9A}" srcOrd="4" destOrd="0" presId="urn:microsoft.com/office/officeart/2005/8/layout/vList3"/>
    <dgm:cxn modelId="{A39A85CC-D661-47D5-A93A-8404ABEE925F}" type="presParOf" srcId="{270E2535-0854-4D4C-9020-9194339A8D9A}" destId="{1F4DFF5F-C094-4551-8D8E-EB6C9086DA90}" srcOrd="0" destOrd="0" presId="urn:microsoft.com/office/officeart/2005/8/layout/vList3"/>
    <dgm:cxn modelId="{09246E59-6E0E-4C7E-A45D-180FF6EA8EAC}" type="presParOf" srcId="{270E2535-0854-4D4C-9020-9194339A8D9A}" destId="{24933B28-1A45-4F47-A4AC-BA1EA71BC38B}" srcOrd="1" destOrd="0" presId="urn:microsoft.com/office/officeart/2005/8/layout/vList3"/>
    <dgm:cxn modelId="{3741AFE4-1137-46A4-95C1-6A7436823FBE}" type="presParOf" srcId="{EC6DBEA1-3687-44E2-9395-B18DAC1EAFC8}" destId="{9EFB4802-18B1-484A-B932-4DC4FD1706BD}" srcOrd="5" destOrd="0" presId="urn:microsoft.com/office/officeart/2005/8/layout/vList3"/>
    <dgm:cxn modelId="{CD02BF35-BC6C-4FE3-818D-FE3C5903992B}" type="presParOf" srcId="{EC6DBEA1-3687-44E2-9395-B18DAC1EAFC8}" destId="{15528F26-DA1A-4D01-9E23-FD26B04C9CE5}" srcOrd="6" destOrd="0" presId="urn:microsoft.com/office/officeart/2005/8/layout/vList3"/>
    <dgm:cxn modelId="{C76D4DCF-4DB5-41C9-BC07-BB3FB9CC45D0}" type="presParOf" srcId="{15528F26-DA1A-4D01-9E23-FD26B04C9CE5}" destId="{B673A33F-1C91-46C5-BCDF-77D5D2BA496F}" srcOrd="0" destOrd="0" presId="urn:microsoft.com/office/officeart/2005/8/layout/vList3"/>
    <dgm:cxn modelId="{D79F940F-740D-4F40-AA5F-9CBDA1CC7BFB}" type="presParOf" srcId="{15528F26-DA1A-4D01-9E23-FD26B04C9CE5}" destId="{0F8E8FD3-4B2F-424C-81DB-53CEB12917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F36ADD-B34A-412B-9FCA-A5F9F272828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EEC561-A4DF-44C5-8508-3B5D408A6A33}">
      <dgm:prSet phldrT="[Text]"/>
      <dgm:spPr>
        <a:solidFill>
          <a:srgbClr val="5B7E96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Leadership buy-in</a:t>
          </a:r>
          <a:endParaRPr lang="en-US" dirty="0"/>
        </a:p>
      </dgm:t>
    </dgm:pt>
    <dgm:pt modelId="{75D9E161-82BF-4DD7-8058-6D3D4437AFB0}" type="parTrans" cxnId="{B44DB8AD-6FDC-4C85-B337-981C619F38CF}">
      <dgm:prSet/>
      <dgm:spPr/>
      <dgm:t>
        <a:bodyPr/>
        <a:lstStyle/>
        <a:p>
          <a:endParaRPr lang="en-US"/>
        </a:p>
      </dgm:t>
    </dgm:pt>
    <dgm:pt modelId="{B931CC7F-6D92-4AF9-8120-6663095F2992}" type="sibTrans" cxnId="{B44DB8AD-6FDC-4C85-B337-981C619F38CF}">
      <dgm:prSet/>
      <dgm:spPr/>
      <dgm:t>
        <a:bodyPr/>
        <a:lstStyle/>
        <a:p>
          <a:endParaRPr lang="en-US"/>
        </a:p>
      </dgm:t>
    </dgm:pt>
    <dgm:pt modelId="{B8E4E462-44AB-4FCF-A49D-21566E975FFB}">
      <dgm:prSet phldrT="[Text]"/>
      <dgm:spPr>
        <a:solidFill>
          <a:srgbClr val="AA0050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Resource Planning</a:t>
          </a:r>
          <a:endParaRPr lang="en-US" dirty="0">
            <a:solidFill>
              <a:schemeClr val="bg1"/>
            </a:solidFill>
          </a:endParaRPr>
        </a:p>
      </dgm:t>
    </dgm:pt>
    <dgm:pt modelId="{85273F83-C205-49E3-B646-E6122F8A28DF}" type="parTrans" cxnId="{01B13279-16DE-48FA-B7FC-A2011AF6A456}">
      <dgm:prSet/>
      <dgm:spPr/>
      <dgm:t>
        <a:bodyPr/>
        <a:lstStyle/>
        <a:p>
          <a:endParaRPr lang="en-US"/>
        </a:p>
      </dgm:t>
    </dgm:pt>
    <dgm:pt modelId="{46839864-C6CC-4C3A-BE0E-1191FC535488}" type="sibTrans" cxnId="{01B13279-16DE-48FA-B7FC-A2011AF6A456}">
      <dgm:prSet/>
      <dgm:spPr/>
      <dgm:t>
        <a:bodyPr/>
        <a:lstStyle/>
        <a:p>
          <a:endParaRPr lang="en-US"/>
        </a:p>
      </dgm:t>
    </dgm:pt>
    <dgm:pt modelId="{3092EBA3-6E9F-482B-A71C-BAD56F82F511}">
      <dgm:prSet phldrT="[Text]"/>
      <dgm:spPr>
        <a:solidFill>
          <a:srgbClr val="011E41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Selecting Projects</a:t>
          </a:r>
          <a:endParaRPr lang="en-US" dirty="0">
            <a:solidFill>
              <a:schemeClr val="bg1"/>
            </a:solidFill>
          </a:endParaRPr>
        </a:p>
      </dgm:t>
    </dgm:pt>
    <dgm:pt modelId="{67EB813A-0DCC-4628-B36A-7D8D341B3622}" type="parTrans" cxnId="{F83A5B29-3A9A-4F82-8904-4E5E8F34C208}">
      <dgm:prSet/>
      <dgm:spPr/>
      <dgm:t>
        <a:bodyPr/>
        <a:lstStyle/>
        <a:p>
          <a:endParaRPr lang="en-US"/>
        </a:p>
      </dgm:t>
    </dgm:pt>
    <dgm:pt modelId="{74F85C3C-7A5D-4610-B6F6-6CD8B90A9703}" type="sibTrans" cxnId="{F83A5B29-3A9A-4F82-8904-4E5E8F34C208}">
      <dgm:prSet/>
      <dgm:spPr/>
      <dgm:t>
        <a:bodyPr/>
        <a:lstStyle/>
        <a:p>
          <a:endParaRPr lang="en-US"/>
        </a:p>
      </dgm:t>
    </dgm:pt>
    <dgm:pt modelId="{2ADCD18F-15F0-46AB-947D-BAE765B1975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Managing Projects</a:t>
          </a:r>
          <a:endParaRPr lang="en-US" dirty="0">
            <a:solidFill>
              <a:schemeClr val="bg1"/>
            </a:solidFill>
          </a:endParaRPr>
        </a:p>
      </dgm:t>
    </dgm:pt>
    <dgm:pt modelId="{5FD24704-1FE3-466B-A89F-D78A7AB15099}" type="parTrans" cxnId="{FEC93E97-F073-4205-A46A-7B7ED99432ED}">
      <dgm:prSet/>
      <dgm:spPr/>
      <dgm:t>
        <a:bodyPr/>
        <a:lstStyle/>
        <a:p>
          <a:endParaRPr lang="en-US"/>
        </a:p>
      </dgm:t>
    </dgm:pt>
    <dgm:pt modelId="{979F491F-2424-404C-A61D-06E850B53991}" type="sibTrans" cxnId="{FEC93E97-F073-4205-A46A-7B7ED99432ED}">
      <dgm:prSet/>
      <dgm:spPr/>
      <dgm:t>
        <a:bodyPr/>
        <a:lstStyle/>
        <a:p>
          <a:endParaRPr lang="en-US"/>
        </a:p>
      </dgm:t>
    </dgm:pt>
    <dgm:pt modelId="{F3F8A371-5C4B-483A-A2E9-86B5C981EB71}" type="pres">
      <dgm:prSet presAssocID="{0EF36ADD-B34A-412B-9FCA-A5F9F27282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C71C096-B3BD-4C1B-98EE-0430082C896E}" type="pres">
      <dgm:prSet presAssocID="{DFEEC561-A4DF-44C5-8508-3B5D408A6A3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2D32C-34ED-4A74-A1F5-17547182148F}" type="pres">
      <dgm:prSet presAssocID="{B931CC7F-6D92-4AF9-8120-6663095F2992}" presName="space" presStyleCnt="0"/>
      <dgm:spPr/>
    </dgm:pt>
    <dgm:pt modelId="{FB30A8D1-4168-46A6-A6F8-3E9FD5774D8B}" type="pres">
      <dgm:prSet presAssocID="{B8E4E462-44AB-4FCF-A49D-21566E975FF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2F1C07-3E2B-4903-ABDB-F0DD14BCF66B}" type="pres">
      <dgm:prSet presAssocID="{46839864-C6CC-4C3A-BE0E-1191FC535488}" presName="space" presStyleCnt="0"/>
      <dgm:spPr/>
    </dgm:pt>
    <dgm:pt modelId="{DEED82E4-F683-43D7-AB1A-DDBB4B8E0649}" type="pres">
      <dgm:prSet presAssocID="{3092EBA3-6E9F-482B-A71C-BAD56F82F51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657A8-4BA4-44D0-99B9-25A339A26FDA}" type="pres">
      <dgm:prSet presAssocID="{74F85C3C-7A5D-4610-B6F6-6CD8B90A9703}" presName="space" presStyleCnt="0"/>
      <dgm:spPr/>
    </dgm:pt>
    <dgm:pt modelId="{83F22650-E896-4DCF-AACC-DA637C8C7934}" type="pres">
      <dgm:prSet presAssocID="{2ADCD18F-15F0-46AB-947D-BAE765B1975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61E9720-C2FA-42D3-9EC0-AC9D039F7875}" type="presOf" srcId="{0EF36ADD-B34A-412B-9FCA-A5F9F2728288}" destId="{F3F8A371-5C4B-483A-A2E9-86B5C981EB71}" srcOrd="0" destOrd="0" presId="urn:microsoft.com/office/officeart/2005/8/layout/venn3"/>
    <dgm:cxn modelId="{4854805E-74E8-4FA9-9652-6CAD928AAA39}" type="presOf" srcId="{B8E4E462-44AB-4FCF-A49D-21566E975FFB}" destId="{FB30A8D1-4168-46A6-A6F8-3E9FD5774D8B}" srcOrd="0" destOrd="0" presId="urn:microsoft.com/office/officeart/2005/8/layout/venn3"/>
    <dgm:cxn modelId="{9BCD1115-AACC-466F-B99E-71F3C9146DAB}" type="presOf" srcId="{DFEEC561-A4DF-44C5-8508-3B5D408A6A33}" destId="{FC71C096-B3BD-4C1B-98EE-0430082C896E}" srcOrd="0" destOrd="0" presId="urn:microsoft.com/office/officeart/2005/8/layout/venn3"/>
    <dgm:cxn modelId="{2C7178BC-4CB2-45E2-A1A6-A5991F7A7A32}" type="presOf" srcId="{2ADCD18F-15F0-46AB-947D-BAE765B1975E}" destId="{83F22650-E896-4DCF-AACC-DA637C8C7934}" srcOrd="0" destOrd="0" presId="urn:microsoft.com/office/officeart/2005/8/layout/venn3"/>
    <dgm:cxn modelId="{E0BBF542-9AF5-41C7-B4B2-27D5B5439A60}" type="presOf" srcId="{3092EBA3-6E9F-482B-A71C-BAD56F82F511}" destId="{DEED82E4-F683-43D7-AB1A-DDBB4B8E0649}" srcOrd="0" destOrd="0" presId="urn:microsoft.com/office/officeart/2005/8/layout/venn3"/>
    <dgm:cxn modelId="{B44DB8AD-6FDC-4C85-B337-981C619F38CF}" srcId="{0EF36ADD-B34A-412B-9FCA-A5F9F2728288}" destId="{DFEEC561-A4DF-44C5-8508-3B5D408A6A33}" srcOrd="0" destOrd="0" parTransId="{75D9E161-82BF-4DD7-8058-6D3D4437AFB0}" sibTransId="{B931CC7F-6D92-4AF9-8120-6663095F2992}"/>
    <dgm:cxn modelId="{F83A5B29-3A9A-4F82-8904-4E5E8F34C208}" srcId="{0EF36ADD-B34A-412B-9FCA-A5F9F2728288}" destId="{3092EBA3-6E9F-482B-A71C-BAD56F82F511}" srcOrd="2" destOrd="0" parTransId="{67EB813A-0DCC-4628-B36A-7D8D341B3622}" sibTransId="{74F85C3C-7A5D-4610-B6F6-6CD8B90A9703}"/>
    <dgm:cxn modelId="{01B13279-16DE-48FA-B7FC-A2011AF6A456}" srcId="{0EF36ADD-B34A-412B-9FCA-A5F9F2728288}" destId="{B8E4E462-44AB-4FCF-A49D-21566E975FFB}" srcOrd="1" destOrd="0" parTransId="{85273F83-C205-49E3-B646-E6122F8A28DF}" sibTransId="{46839864-C6CC-4C3A-BE0E-1191FC535488}"/>
    <dgm:cxn modelId="{FEC93E97-F073-4205-A46A-7B7ED99432ED}" srcId="{0EF36ADD-B34A-412B-9FCA-A5F9F2728288}" destId="{2ADCD18F-15F0-46AB-947D-BAE765B1975E}" srcOrd="3" destOrd="0" parTransId="{5FD24704-1FE3-466B-A89F-D78A7AB15099}" sibTransId="{979F491F-2424-404C-A61D-06E850B53991}"/>
    <dgm:cxn modelId="{F23783A5-FFD2-4DDB-A119-97DE1105EE21}" type="presParOf" srcId="{F3F8A371-5C4B-483A-A2E9-86B5C981EB71}" destId="{FC71C096-B3BD-4C1B-98EE-0430082C896E}" srcOrd="0" destOrd="0" presId="urn:microsoft.com/office/officeart/2005/8/layout/venn3"/>
    <dgm:cxn modelId="{1788BE19-8D02-4BDC-9B19-70244474A909}" type="presParOf" srcId="{F3F8A371-5C4B-483A-A2E9-86B5C981EB71}" destId="{6F92D32C-34ED-4A74-A1F5-17547182148F}" srcOrd="1" destOrd="0" presId="urn:microsoft.com/office/officeart/2005/8/layout/venn3"/>
    <dgm:cxn modelId="{32AC4731-3854-4675-8753-2AF32AA438AA}" type="presParOf" srcId="{F3F8A371-5C4B-483A-A2E9-86B5C981EB71}" destId="{FB30A8D1-4168-46A6-A6F8-3E9FD5774D8B}" srcOrd="2" destOrd="0" presId="urn:microsoft.com/office/officeart/2005/8/layout/venn3"/>
    <dgm:cxn modelId="{B0366848-A0FC-4DD2-8A89-2D6D9507F1BC}" type="presParOf" srcId="{F3F8A371-5C4B-483A-A2E9-86B5C981EB71}" destId="{922F1C07-3E2B-4903-ABDB-F0DD14BCF66B}" srcOrd="3" destOrd="0" presId="urn:microsoft.com/office/officeart/2005/8/layout/venn3"/>
    <dgm:cxn modelId="{CF07FFAC-0C75-4BEC-92D7-59FB77600DAC}" type="presParOf" srcId="{F3F8A371-5C4B-483A-A2E9-86B5C981EB71}" destId="{DEED82E4-F683-43D7-AB1A-DDBB4B8E0649}" srcOrd="4" destOrd="0" presId="urn:microsoft.com/office/officeart/2005/8/layout/venn3"/>
    <dgm:cxn modelId="{0BC09A23-34C0-4FC5-B751-521B4E99DE54}" type="presParOf" srcId="{F3F8A371-5C4B-483A-A2E9-86B5C981EB71}" destId="{370657A8-4BA4-44D0-99B9-25A339A26FDA}" srcOrd="5" destOrd="0" presId="urn:microsoft.com/office/officeart/2005/8/layout/venn3"/>
    <dgm:cxn modelId="{A8DF9230-72C3-4DD7-8CBC-61D4EE3E1AA1}" type="presParOf" srcId="{F3F8A371-5C4B-483A-A2E9-86B5C981EB71}" destId="{83F22650-E896-4DCF-AACC-DA637C8C793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6A6FEB-7F46-42C7-BF6B-AB8A26CBE8C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B435608-B7AB-4459-A4AA-0FA134F214C4}">
      <dgm:prSet phldrT="[Text]" custT="1"/>
      <dgm:spPr>
        <a:solidFill>
          <a:srgbClr val="011E41"/>
        </a:solidFill>
      </dgm:spPr>
      <dgm:t>
        <a:bodyPr/>
        <a:lstStyle/>
        <a:p>
          <a:r>
            <a:rPr lang="en-US" sz="2800" dirty="0" smtClean="0"/>
            <a:t>People</a:t>
          </a:r>
        </a:p>
        <a:p>
          <a:r>
            <a:rPr lang="en-US" sz="2100" dirty="0" smtClean="0"/>
            <a:t>What talent do you have?</a:t>
          </a:r>
        </a:p>
        <a:p>
          <a:r>
            <a:rPr lang="en-US" sz="2100" dirty="0" smtClean="0"/>
            <a:t>What talent do you need?</a:t>
          </a:r>
          <a:endParaRPr lang="en-US" sz="2100" dirty="0"/>
        </a:p>
      </dgm:t>
    </dgm:pt>
    <dgm:pt modelId="{3DFDC665-84EC-4E21-A5C0-4424AD5CE9B3}" type="parTrans" cxnId="{7CBE66AE-D53F-4AC0-BF3D-067D134B1DF1}">
      <dgm:prSet/>
      <dgm:spPr/>
      <dgm:t>
        <a:bodyPr/>
        <a:lstStyle/>
        <a:p>
          <a:endParaRPr lang="en-US"/>
        </a:p>
      </dgm:t>
    </dgm:pt>
    <dgm:pt modelId="{EECFCB0F-6B48-415A-B7F9-DB429CF2FF50}" type="sibTrans" cxnId="{7CBE66AE-D53F-4AC0-BF3D-067D134B1DF1}">
      <dgm:prSet/>
      <dgm:spPr/>
      <dgm:t>
        <a:bodyPr/>
        <a:lstStyle/>
        <a:p>
          <a:endParaRPr lang="en-US"/>
        </a:p>
      </dgm:t>
    </dgm:pt>
    <dgm:pt modelId="{A29D3F36-2E00-4F5A-9137-A6B3F4E21743}">
      <dgm:prSet phldrT="[Text]" custT="1"/>
      <dgm:spPr>
        <a:solidFill>
          <a:srgbClr val="011E41"/>
        </a:solidFill>
      </dgm:spPr>
      <dgm:t>
        <a:bodyPr/>
        <a:lstStyle/>
        <a:p>
          <a:r>
            <a:rPr lang="en-US" sz="2800" dirty="0" smtClean="0"/>
            <a:t>Data</a:t>
          </a:r>
        </a:p>
        <a:p>
          <a:r>
            <a:rPr lang="en-US" sz="2100" dirty="0" smtClean="0"/>
            <a:t>Where can you get the data you need?</a:t>
          </a:r>
        </a:p>
        <a:p>
          <a:r>
            <a:rPr lang="en-US" sz="2100" dirty="0" smtClean="0"/>
            <a:t>Can you fix your data problems?</a:t>
          </a:r>
        </a:p>
      </dgm:t>
    </dgm:pt>
    <dgm:pt modelId="{C47F5ECA-FCFC-4AB2-9E46-5B329187E8B5}" type="parTrans" cxnId="{89C1A188-9696-4D52-A449-CF0E5C91140D}">
      <dgm:prSet/>
      <dgm:spPr/>
      <dgm:t>
        <a:bodyPr/>
        <a:lstStyle/>
        <a:p>
          <a:endParaRPr lang="en-US"/>
        </a:p>
      </dgm:t>
    </dgm:pt>
    <dgm:pt modelId="{10C8F39E-C831-4A74-9A78-50B34BFDB3BF}" type="sibTrans" cxnId="{89C1A188-9696-4D52-A449-CF0E5C91140D}">
      <dgm:prSet/>
      <dgm:spPr/>
      <dgm:t>
        <a:bodyPr/>
        <a:lstStyle/>
        <a:p>
          <a:endParaRPr lang="en-US"/>
        </a:p>
      </dgm:t>
    </dgm:pt>
    <dgm:pt modelId="{69C2F6D9-B6AC-4442-8554-6852FC3C9693}">
      <dgm:prSet phldrT="[Text]" custT="1"/>
      <dgm:spPr>
        <a:solidFill>
          <a:srgbClr val="011E41"/>
        </a:solidFill>
      </dgm:spPr>
      <dgm:t>
        <a:bodyPr/>
        <a:lstStyle/>
        <a:p>
          <a:r>
            <a:rPr lang="en-US" sz="2800" dirty="0" smtClean="0"/>
            <a:t>Tools</a:t>
          </a:r>
        </a:p>
        <a:p>
          <a:r>
            <a:rPr lang="en-US" sz="2100" dirty="0" smtClean="0"/>
            <a:t>How much faster with the right tools?</a:t>
          </a:r>
        </a:p>
        <a:p>
          <a:r>
            <a:rPr lang="en-US" sz="2100" dirty="0" smtClean="0"/>
            <a:t>How can you share insights better?</a:t>
          </a:r>
        </a:p>
      </dgm:t>
    </dgm:pt>
    <dgm:pt modelId="{E6915A38-4C4B-4B51-8FBE-D4654748212B}" type="parTrans" cxnId="{5256D9CA-9A1C-4C44-8454-EA8488520235}">
      <dgm:prSet/>
      <dgm:spPr/>
      <dgm:t>
        <a:bodyPr/>
        <a:lstStyle/>
        <a:p>
          <a:endParaRPr lang="en-US"/>
        </a:p>
      </dgm:t>
    </dgm:pt>
    <dgm:pt modelId="{5A46BE8E-17A1-4D5B-854F-960569714461}" type="sibTrans" cxnId="{5256D9CA-9A1C-4C44-8454-EA8488520235}">
      <dgm:prSet/>
      <dgm:spPr/>
      <dgm:t>
        <a:bodyPr/>
        <a:lstStyle/>
        <a:p>
          <a:endParaRPr lang="en-US"/>
        </a:p>
      </dgm:t>
    </dgm:pt>
    <dgm:pt modelId="{C8403355-DBF9-4E60-9AEB-0D5F9E3150AA}" type="pres">
      <dgm:prSet presAssocID="{1A6A6FEB-7F46-42C7-BF6B-AB8A26CBE8C2}" presName="Name0" presStyleCnt="0">
        <dgm:presLayoutVars>
          <dgm:dir/>
          <dgm:resizeHandles val="exact"/>
        </dgm:presLayoutVars>
      </dgm:prSet>
      <dgm:spPr/>
    </dgm:pt>
    <dgm:pt modelId="{3670E7C0-E171-4E5A-A8BE-4664254E8EF9}" type="pres">
      <dgm:prSet presAssocID="{1A6A6FEB-7F46-42C7-BF6B-AB8A26CBE8C2}" presName="bkgdShp" presStyleLbl="alignAccFollowNode1" presStyleIdx="0" presStyleCnt="1"/>
      <dgm:spPr>
        <a:solidFill>
          <a:srgbClr val="5B7E96">
            <a:alpha val="89804"/>
          </a:srgbClr>
        </a:solidFill>
      </dgm:spPr>
    </dgm:pt>
    <dgm:pt modelId="{95FEECD8-3CD9-43CD-86A1-E7ABBAC0E57F}" type="pres">
      <dgm:prSet presAssocID="{1A6A6FEB-7F46-42C7-BF6B-AB8A26CBE8C2}" presName="linComp" presStyleCnt="0"/>
      <dgm:spPr/>
    </dgm:pt>
    <dgm:pt modelId="{2338BFAD-85E5-4370-9EE5-9E38ABB7E57A}" type="pres">
      <dgm:prSet presAssocID="{DB435608-B7AB-4459-A4AA-0FA134F214C4}" presName="compNode" presStyleCnt="0"/>
      <dgm:spPr/>
    </dgm:pt>
    <dgm:pt modelId="{21CE959F-A162-4F0B-9D79-1266F7B26E15}" type="pres">
      <dgm:prSet presAssocID="{DB435608-B7AB-4459-A4AA-0FA134F214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B88791-ADD7-4D98-9651-E1C670C3C940}" type="pres">
      <dgm:prSet presAssocID="{DB435608-B7AB-4459-A4AA-0FA134F214C4}" presName="invisiNode" presStyleLbl="node1" presStyleIdx="0" presStyleCnt="3"/>
      <dgm:spPr/>
    </dgm:pt>
    <dgm:pt modelId="{34B6D977-F3CF-41D3-BDAC-E93AE7FFF5C8}" type="pres">
      <dgm:prSet presAssocID="{DB435608-B7AB-4459-A4AA-0FA134F214C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EFB92D-6D35-4971-8322-FCAAACAA109E}" type="pres">
      <dgm:prSet presAssocID="{EECFCB0F-6B48-415A-B7F9-DB429CF2FF50}" presName="sibTrans" presStyleLbl="sibTrans2D1" presStyleIdx="0" presStyleCnt="0"/>
      <dgm:spPr/>
      <dgm:t>
        <a:bodyPr/>
        <a:lstStyle/>
        <a:p>
          <a:endParaRPr lang="en-CA"/>
        </a:p>
      </dgm:t>
    </dgm:pt>
    <dgm:pt modelId="{765B26D7-0697-41F1-B44A-46889AFF6818}" type="pres">
      <dgm:prSet presAssocID="{A29D3F36-2E00-4F5A-9137-A6B3F4E21743}" presName="compNode" presStyleCnt="0"/>
      <dgm:spPr/>
    </dgm:pt>
    <dgm:pt modelId="{F183116E-2B14-4D81-AA15-E9295DE7E8B7}" type="pres">
      <dgm:prSet presAssocID="{A29D3F36-2E00-4F5A-9137-A6B3F4E217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70BBD-94F1-441E-B35A-C4803BA6F98D}" type="pres">
      <dgm:prSet presAssocID="{A29D3F36-2E00-4F5A-9137-A6B3F4E21743}" presName="invisiNode" presStyleLbl="node1" presStyleIdx="1" presStyleCnt="3"/>
      <dgm:spPr/>
    </dgm:pt>
    <dgm:pt modelId="{A84D008A-B579-4985-8941-AE3DCD5615AA}" type="pres">
      <dgm:prSet presAssocID="{A29D3F36-2E00-4F5A-9137-A6B3F4E21743}" presName="imagNode" presStyleLbl="fgImgPlace1" presStyleIdx="1" presStyleCnt="3" custLinFactNeighborY="18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34223C7-776A-406D-AA1E-1D56ADBCED08}" type="pres">
      <dgm:prSet presAssocID="{10C8F39E-C831-4A74-9A78-50B34BFDB3BF}" presName="sibTrans" presStyleLbl="sibTrans2D1" presStyleIdx="0" presStyleCnt="0"/>
      <dgm:spPr/>
      <dgm:t>
        <a:bodyPr/>
        <a:lstStyle/>
        <a:p>
          <a:endParaRPr lang="en-CA"/>
        </a:p>
      </dgm:t>
    </dgm:pt>
    <dgm:pt modelId="{4E8335AF-4E9D-4D3D-B263-5AF45D3522D3}" type="pres">
      <dgm:prSet presAssocID="{69C2F6D9-B6AC-4442-8554-6852FC3C9693}" presName="compNode" presStyleCnt="0"/>
      <dgm:spPr/>
    </dgm:pt>
    <dgm:pt modelId="{B587EDE8-6D72-4203-A8B1-DDA27E94A984}" type="pres">
      <dgm:prSet presAssocID="{69C2F6D9-B6AC-4442-8554-6852FC3C96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33447-C4AB-4322-90AF-777C4C75F42C}" type="pres">
      <dgm:prSet presAssocID="{69C2F6D9-B6AC-4442-8554-6852FC3C9693}" presName="invisiNode" presStyleLbl="node1" presStyleIdx="2" presStyleCnt="3"/>
      <dgm:spPr/>
    </dgm:pt>
    <dgm:pt modelId="{C8F45CFF-45BC-4223-B90C-1B10763AF183}" type="pres">
      <dgm:prSet presAssocID="{69C2F6D9-B6AC-4442-8554-6852FC3C9693}" presName="imagNode" presStyleLbl="fgImgPlace1" presStyleIdx="2" presStyleCnt="3" custLinFactNeighborX="2874" custLinFactNeighborY="-123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D7B2344-937C-4FB7-AC58-266D36FAC465}" type="presOf" srcId="{10C8F39E-C831-4A74-9A78-50B34BFDB3BF}" destId="{634223C7-776A-406D-AA1E-1D56ADBCED08}" srcOrd="0" destOrd="0" presId="urn:microsoft.com/office/officeart/2005/8/layout/pList2"/>
    <dgm:cxn modelId="{29BF2169-425C-4B04-8AA2-D14A2175C23E}" type="presOf" srcId="{A29D3F36-2E00-4F5A-9137-A6B3F4E21743}" destId="{F183116E-2B14-4D81-AA15-E9295DE7E8B7}" srcOrd="0" destOrd="0" presId="urn:microsoft.com/office/officeart/2005/8/layout/pList2"/>
    <dgm:cxn modelId="{56AC2BD9-8584-4324-8127-065FE4873642}" type="presOf" srcId="{DB435608-B7AB-4459-A4AA-0FA134F214C4}" destId="{21CE959F-A162-4F0B-9D79-1266F7B26E15}" srcOrd="0" destOrd="0" presId="urn:microsoft.com/office/officeart/2005/8/layout/pList2"/>
    <dgm:cxn modelId="{89C1A188-9696-4D52-A449-CF0E5C91140D}" srcId="{1A6A6FEB-7F46-42C7-BF6B-AB8A26CBE8C2}" destId="{A29D3F36-2E00-4F5A-9137-A6B3F4E21743}" srcOrd="1" destOrd="0" parTransId="{C47F5ECA-FCFC-4AB2-9E46-5B329187E8B5}" sibTransId="{10C8F39E-C831-4A74-9A78-50B34BFDB3BF}"/>
    <dgm:cxn modelId="{2C836EBC-BE6F-415F-B885-216BD98AAD6D}" type="presOf" srcId="{EECFCB0F-6B48-415A-B7F9-DB429CF2FF50}" destId="{19EFB92D-6D35-4971-8322-FCAAACAA109E}" srcOrd="0" destOrd="0" presId="urn:microsoft.com/office/officeart/2005/8/layout/pList2"/>
    <dgm:cxn modelId="{2BE98980-E450-4D10-B8BA-2881E8DAE3B7}" type="presOf" srcId="{1A6A6FEB-7F46-42C7-BF6B-AB8A26CBE8C2}" destId="{C8403355-DBF9-4E60-9AEB-0D5F9E3150AA}" srcOrd="0" destOrd="0" presId="urn:microsoft.com/office/officeart/2005/8/layout/pList2"/>
    <dgm:cxn modelId="{5256D9CA-9A1C-4C44-8454-EA8488520235}" srcId="{1A6A6FEB-7F46-42C7-BF6B-AB8A26CBE8C2}" destId="{69C2F6D9-B6AC-4442-8554-6852FC3C9693}" srcOrd="2" destOrd="0" parTransId="{E6915A38-4C4B-4B51-8FBE-D4654748212B}" sibTransId="{5A46BE8E-17A1-4D5B-854F-960569714461}"/>
    <dgm:cxn modelId="{0FE2E222-F9AF-4849-8A22-2996AA823E4A}" type="presOf" srcId="{69C2F6D9-B6AC-4442-8554-6852FC3C9693}" destId="{B587EDE8-6D72-4203-A8B1-DDA27E94A984}" srcOrd="0" destOrd="0" presId="urn:microsoft.com/office/officeart/2005/8/layout/pList2"/>
    <dgm:cxn modelId="{7CBE66AE-D53F-4AC0-BF3D-067D134B1DF1}" srcId="{1A6A6FEB-7F46-42C7-BF6B-AB8A26CBE8C2}" destId="{DB435608-B7AB-4459-A4AA-0FA134F214C4}" srcOrd="0" destOrd="0" parTransId="{3DFDC665-84EC-4E21-A5C0-4424AD5CE9B3}" sibTransId="{EECFCB0F-6B48-415A-B7F9-DB429CF2FF50}"/>
    <dgm:cxn modelId="{AB45327B-F7CE-40EF-9AD5-1A3688B66083}" type="presParOf" srcId="{C8403355-DBF9-4E60-9AEB-0D5F9E3150AA}" destId="{3670E7C0-E171-4E5A-A8BE-4664254E8EF9}" srcOrd="0" destOrd="0" presId="urn:microsoft.com/office/officeart/2005/8/layout/pList2"/>
    <dgm:cxn modelId="{E11D1896-5620-4A19-9F4B-F53887579729}" type="presParOf" srcId="{C8403355-DBF9-4E60-9AEB-0D5F9E3150AA}" destId="{95FEECD8-3CD9-43CD-86A1-E7ABBAC0E57F}" srcOrd="1" destOrd="0" presId="urn:microsoft.com/office/officeart/2005/8/layout/pList2"/>
    <dgm:cxn modelId="{D2E54622-4526-4E77-A287-61BEE0295736}" type="presParOf" srcId="{95FEECD8-3CD9-43CD-86A1-E7ABBAC0E57F}" destId="{2338BFAD-85E5-4370-9EE5-9E38ABB7E57A}" srcOrd="0" destOrd="0" presId="urn:microsoft.com/office/officeart/2005/8/layout/pList2"/>
    <dgm:cxn modelId="{E10601F7-4074-4133-8631-913E9ED9A2E3}" type="presParOf" srcId="{2338BFAD-85E5-4370-9EE5-9E38ABB7E57A}" destId="{21CE959F-A162-4F0B-9D79-1266F7B26E15}" srcOrd="0" destOrd="0" presId="urn:microsoft.com/office/officeart/2005/8/layout/pList2"/>
    <dgm:cxn modelId="{7C4CA547-12C0-4F7B-A7DB-5C60D430899F}" type="presParOf" srcId="{2338BFAD-85E5-4370-9EE5-9E38ABB7E57A}" destId="{9CB88791-ADD7-4D98-9651-E1C670C3C940}" srcOrd="1" destOrd="0" presId="urn:microsoft.com/office/officeart/2005/8/layout/pList2"/>
    <dgm:cxn modelId="{ADC3E197-C10B-42C8-B35C-343CD28460E4}" type="presParOf" srcId="{2338BFAD-85E5-4370-9EE5-9E38ABB7E57A}" destId="{34B6D977-F3CF-41D3-BDAC-E93AE7FFF5C8}" srcOrd="2" destOrd="0" presId="urn:microsoft.com/office/officeart/2005/8/layout/pList2"/>
    <dgm:cxn modelId="{ACE4E3BD-A08E-46AC-907E-C38D1C052761}" type="presParOf" srcId="{95FEECD8-3CD9-43CD-86A1-E7ABBAC0E57F}" destId="{19EFB92D-6D35-4971-8322-FCAAACAA109E}" srcOrd="1" destOrd="0" presId="urn:microsoft.com/office/officeart/2005/8/layout/pList2"/>
    <dgm:cxn modelId="{D8F6AD4F-AF78-417D-AB78-F606FE69526D}" type="presParOf" srcId="{95FEECD8-3CD9-43CD-86A1-E7ABBAC0E57F}" destId="{765B26D7-0697-41F1-B44A-46889AFF6818}" srcOrd="2" destOrd="0" presId="urn:microsoft.com/office/officeart/2005/8/layout/pList2"/>
    <dgm:cxn modelId="{D9E9A5C9-04DE-430F-A3C5-BA108252AEB8}" type="presParOf" srcId="{765B26D7-0697-41F1-B44A-46889AFF6818}" destId="{F183116E-2B14-4D81-AA15-E9295DE7E8B7}" srcOrd="0" destOrd="0" presId="urn:microsoft.com/office/officeart/2005/8/layout/pList2"/>
    <dgm:cxn modelId="{D0128374-E1B4-4ABE-92F5-B2BF73BF7224}" type="presParOf" srcId="{765B26D7-0697-41F1-B44A-46889AFF6818}" destId="{B4770BBD-94F1-441E-B35A-C4803BA6F98D}" srcOrd="1" destOrd="0" presId="urn:microsoft.com/office/officeart/2005/8/layout/pList2"/>
    <dgm:cxn modelId="{CF585EF2-159F-4A0F-A186-0ABDB1DA4396}" type="presParOf" srcId="{765B26D7-0697-41F1-B44A-46889AFF6818}" destId="{A84D008A-B579-4985-8941-AE3DCD5615AA}" srcOrd="2" destOrd="0" presId="urn:microsoft.com/office/officeart/2005/8/layout/pList2"/>
    <dgm:cxn modelId="{C7F2E1AE-E527-4923-B142-F4078B4BF2C7}" type="presParOf" srcId="{95FEECD8-3CD9-43CD-86A1-E7ABBAC0E57F}" destId="{634223C7-776A-406D-AA1E-1D56ADBCED08}" srcOrd="3" destOrd="0" presId="urn:microsoft.com/office/officeart/2005/8/layout/pList2"/>
    <dgm:cxn modelId="{E44DFA96-7ED1-4B0D-8F13-CD3E746E0622}" type="presParOf" srcId="{95FEECD8-3CD9-43CD-86A1-E7ABBAC0E57F}" destId="{4E8335AF-4E9D-4D3D-B263-5AF45D3522D3}" srcOrd="4" destOrd="0" presId="urn:microsoft.com/office/officeart/2005/8/layout/pList2"/>
    <dgm:cxn modelId="{158273B1-5553-4073-BCAA-E43E9BD042E6}" type="presParOf" srcId="{4E8335AF-4E9D-4D3D-B263-5AF45D3522D3}" destId="{B587EDE8-6D72-4203-A8B1-DDA27E94A984}" srcOrd="0" destOrd="0" presId="urn:microsoft.com/office/officeart/2005/8/layout/pList2"/>
    <dgm:cxn modelId="{67E525F2-C80D-4C60-862C-557AAF740F6D}" type="presParOf" srcId="{4E8335AF-4E9D-4D3D-B263-5AF45D3522D3}" destId="{B7A33447-C4AB-4322-90AF-777C4C75F42C}" srcOrd="1" destOrd="0" presId="urn:microsoft.com/office/officeart/2005/8/layout/pList2"/>
    <dgm:cxn modelId="{DF2B20DB-6383-45C4-94EA-9EDB802CE15D}" type="presParOf" srcId="{4E8335AF-4E9D-4D3D-B263-5AF45D3522D3}" destId="{C8F45CFF-45BC-4223-B90C-1B10763AF18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824F0B-6F57-4A46-BCCC-D5E42ED2E13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21538-55E3-4325-974C-EB8F0402D3C1}">
      <dgm:prSet phldrT="[Text]" custT="1"/>
      <dgm:spPr>
        <a:solidFill>
          <a:srgbClr val="5B7E96">
            <a:alpha val="5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Readiness &amp; Trust</a:t>
          </a:r>
          <a:endParaRPr lang="en-US" sz="2400" dirty="0">
            <a:solidFill>
              <a:schemeClr val="bg1"/>
            </a:solidFill>
          </a:endParaRPr>
        </a:p>
      </dgm:t>
    </dgm:pt>
    <dgm:pt modelId="{8BBA2DD6-915D-494C-96F6-8BF98FD36D9D}" type="parTrans" cxnId="{62866629-B334-48C1-B5A6-394C759E6E89}">
      <dgm:prSet/>
      <dgm:spPr/>
      <dgm:t>
        <a:bodyPr/>
        <a:lstStyle/>
        <a:p>
          <a:endParaRPr lang="en-US"/>
        </a:p>
      </dgm:t>
    </dgm:pt>
    <dgm:pt modelId="{0C18A875-72B4-4858-929A-F3DD815BA9DE}" type="sibTrans" cxnId="{62866629-B334-48C1-B5A6-394C759E6E89}">
      <dgm:prSet/>
      <dgm:spPr/>
      <dgm:t>
        <a:bodyPr/>
        <a:lstStyle/>
        <a:p>
          <a:endParaRPr lang="en-US"/>
        </a:p>
      </dgm:t>
    </dgm:pt>
    <dgm:pt modelId="{DE949DAE-A1D5-4077-939D-B312C119F024}">
      <dgm:prSet phldrT="[Text]" custT="1"/>
      <dgm:spPr>
        <a:solidFill>
          <a:srgbClr val="AA0050">
            <a:alpha val="5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Deliverables</a:t>
          </a:r>
          <a:endParaRPr lang="en-US" sz="2400" dirty="0">
            <a:solidFill>
              <a:schemeClr val="bg1"/>
            </a:solidFill>
          </a:endParaRPr>
        </a:p>
      </dgm:t>
    </dgm:pt>
    <dgm:pt modelId="{7157F288-5E31-4BD6-B919-B5742F5AA8B6}" type="parTrans" cxnId="{38B16B5A-1A79-4FF3-9198-AA0E8AD494B7}">
      <dgm:prSet/>
      <dgm:spPr/>
      <dgm:t>
        <a:bodyPr/>
        <a:lstStyle/>
        <a:p>
          <a:endParaRPr lang="en-US"/>
        </a:p>
      </dgm:t>
    </dgm:pt>
    <dgm:pt modelId="{425DE7DE-0290-4E67-BBB4-4214DCC9CE6D}" type="sibTrans" cxnId="{38B16B5A-1A79-4FF3-9198-AA0E8AD494B7}">
      <dgm:prSet/>
      <dgm:spPr/>
      <dgm:t>
        <a:bodyPr/>
        <a:lstStyle/>
        <a:p>
          <a:endParaRPr lang="en-US"/>
        </a:p>
      </dgm:t>
    </dgm:pt>
    <dgm:pt modelId="{37B08C2D-25F5-4BC3-9ACE-634F20D5E36D}">
      <dgm:prSet phldrT="[Text]" custT="1"/>
      <dgm:spPr>
        <a:solidFill>
          <a:srgbClr val="011E41">
            <a:alpha val="5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Self-service</a:t>
          </a:r>
          <a:endParaRPr lang="en-US" sz="2400" dirty="0">
            <a:solidFill>
              <a:schemeClr val="bg1"/>
            </a:solidFill>
          </a:endParaRPr>
        </a:p>
      </dgm:t>
    </dgm:pt>
    <dgm:pt modelId="{BDC5FC2D-CCB0-4696-BDED-23B44D029E1C}" type="parTrans" cxnId="{15777F93-FA88-4270-AC1E-945CEDC5E426}">
      <dgm:prSet/>
      <dgm:spPr/>
      <dgm:t>
        <a:bodyPr/>
        <a:lstStyle/>
        <a:p>
          <a:endParaRPr lang="en-US"/>
        </a:p>
      </dgm:t>
    </dgm:pt>
    <dgm:pt modelId="{695F946C-F18A-443A-8558-B9D8DA42E2E5}" type="sibTrans" cxnId="{15777F93-FA88-4270-AC1E-945CEDC5E426}">
      <dgm:prSet/>
      <dgm:spPr/>
      <dgm:t>
        <a:bodyPr/>
        <a:lstStyle/>
        <a:p>
          <a:endParaRPr lang="en-US"/>
        </a:p>
      </dgm:t>
    </dgm:pt>
    <dgm:pt modelId="{78246E8F-14CB-4329-832A-BCA176AA7C58}">
      <dgm:prSet phldrT="[Text]" custT="1"/>
      <dgm:spPr>
        <a:solidFill>
          <a:srgbClr val="5B7E96">
            <a:alpha val="5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Training &amp; Support</a:t>
          </a:r>
          <a:endParaRPr lang="en-US" sz="2400" dirty="0">
            <a:solidFill>
              <a:schemeClr val="bg1"/>
            </a:solidFill>
          </a:endParaRPr>
        </a:p>
      </dgm:t>
    </dgm:pt>
    <dgm:pt modelId="{20B4E5D2-55A2-41CF-8239-D5CE0BF79848}" type="parTrans" cxnId="{2E865827-AA64-426E-8676-0250222D6129}">
      <dgm:prSet/>
      <dgm:spPr/>
      <dgm:t>
        <a:bodyPr/>
        <a:lstStyle/>
        <a:p>
          <a:endParaRPr lang="en-US"/>
        </a:p>
      </dgm:t>
    </dgm:pt>
    <dgm:pt modelId="{0E598649-511B-476C-8EA7-C896AF026D35}" type="sibTrans" cxnId="{2E865827-AA64-426E-8676-0250222D6129}">
      <dgm:prSet/>
      <dgm:spPr/>
      <dgm:t>
        <a:bodyPr/>
        <a:lstStyle/>
        <a:p>
          <a:endParaRPr lang="en-US"/>
        </a:p>
      </dgm:t>
    </dgm:pt>
    <dgm:pt modelId="{CE5ECA60-7F86-4250-A07D-B024F60FB986}" type="pres">
      <dgm:prSet presAssocID="{81824F0B-6F57-4A46-BCCC-D5E42ED2E1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01B7901-3AB9-4C7D-8AE4-C25CC71BC12C}" type="pres">
      <dgm:prSet presAssocID="{C7C21538-55E3-4325-974C-EB8F0402D3C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CE087-27AB-4A96-B71D-F58AF5C6CC83}" type="pres">
      <dgm:prSet presAssocID="{0C18A875-72B4-4858-929A-F3DD815BA9DE}" presName="space" presStyleCnt="0"/>
      <dgm:spPr/>
    </dgm:pt>
    <dgm:pt modelId="{743C8594-E7AB-4700-8B6A-61FA21D64763}" type="pres">
      <dgm:prSet presAssocID="{DE949DAE-A1D5-4077-939D-B312C119F024}" presName="Name5" presStyleLbl="vennNode1" presStyleIdx="1" presStyleCnt="4" custLinFactNeighborX="-3866" custLinFactNeighborY="-2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14921-8276-42C7-B4B8-E57955272C98}" type="pres">
      <dgm:prSet presAssocID="{425DE7DE-0290-4E67-BBB4-4214DCC9CE6D}" presName="space" presStyleCnt="0"/>
      <dgm:spPr/>
    </dgm:pt>
    <dgm:pt modelId="{11EF426F-68B9-4BD8-BBC5-FC0DABE5C729}" type="pres">
      <dgm:prSet presAssocID="{37B08C2D-25F5-4BC3-9ACE-634F20D5E36D}" presName="Name5" presStyleLbl="vennNode1" presStyleIdx="2" presStyleCnt="4" custLinFactNeighborY="1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7770A-EAAE-47FF-8F17-8753E98DA98C}" type="pres">
      <dgm:prSet presAssocID="{695F946C-F18A-443A-8558-B9D8DA42E2E5}" presName="space" presStyleCnt="0"/>
      <dgm:spPr/>
    </dgm:pt>
    <dgm:pt modelId="{76FA7ABA-1A89-41B4-B009-67ACA8B6012A}" type="pres">
      <dgm:prSet presAssocID="{78246E8F-14CB-4329-832A-BCA176AA7C5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5519E-B884-4DD5-A35F-246BCBCE31FF}" type="presOf" srcId="{DE949DAE-A1D5-4077-939D-B312C119F024}" destId="{743C8594-E7AB-4700-8B6A-61FA21D64763}" srcOrd="0" destOrd="0" presId="urn:microsoft.com/office/officeart/2005/8/layout/venn3"/>
    <dgm:cxn modelId="{15777F93-FA88-4270-AC1E-945CEDC5E426}" srcId="{81824F0B-6F57-4A46-BCCC-D5E42ED2E139}" destId="{37B08C2D-25F5-4BC3-9ACE-634F20D5E36D}" srcOrd="2" destOrd="0" parTransId="{BDC5FC2D-CCB0-4696-BDED-23B44D029E1C}" sibTransId="{695F946C-F18A-443A-8558-B9D8DA42E2E5}"/>
    <dgm:cxn modelId="{8DB539C8-2A24-497D-8EF5-B8A4B736DF42}" type="presOf" srcId="{78246E8F-14CB-4329-832A-BCA176AA7C58}" destId="{76FA7ABA-1A89-41B4-B009-67ACA8B6012A}" srcOrd="0" destOrd="0" presId="urn:microsoft.com/office/officeart/2005/8/layout/venn3"/>
    <dgm:cxn modelId="{D0E01B64-C73B-4D79-AD5E-ADE92A6DA245}" type="presOf" srcId="{37B08C2D-25F5-4BC3-9ACE-634F20D5E36D}" destId="{11EF426F-68B9-4BD8-BBC5-FC0DABE5C729}" srcOrd="0" destOrd="0" presId="urn:microsoft.com/office/officeart/2005/8/layout/venn3"/>
    <dgm:cxn modelId="{2E865827-AA64-426E-8676-0250222D6129}" srcId="{81824F0B-6F57-4A46-BCCC-D5E42ED2E139}" destId="{78246E8F-14CB-4329-832A-BCA176AA7C58}" srcOrd="3" destOrd="0" parTransId="{20B4E5D2-55A2-41CF-8239-D5CE0BF79848}" sibTransId="{0E598649-511B-476C-8EA7-C896AF026D35}"/>
    <dgm:cxn modelId="{EB36FAAC-483B-402C-94A2-CE7346528F56}" type="presOf" srcId="{C7C21538-55E3-4325-974C-EB8F0402D3C1}" destId="{D01B7901-3AB9-4C7D-8AE4-C25CC71BC12C}" srcOrd="0" destOrd="0" presId="urn:microsoft.com/office/officeart/2005/8/layout/venn3"/>
    <dgm:cxn modelId="{38B16B5A-1A79-4FF3-9198-AA0E8AD494B7}" srcId="{81824F0B-6F57-4A46-BCCC-D5E42ED2E139}" destId="{DE949DAE-A1D5-4077-939D-B312C119F024}" srcOrd="1" destOrd="0" parTransId="{7157F288-5E31-4BD6-B919-B5742F5AA8B6}" sibTransId="{425DE7DE-0290-4E67-BBB4-4214DCC9CE6D}"/>
    <dgm:cxn modelId="{62866629-B334-48C1-B5A6-394C759E6E89}" srcId="{81824F0B-6F57-4A46-BCCC-D5E42ED2E139}" destId="{C7C21538-55E3-4325-974C-EB8F0402D3C1}" srcOrd="0" destOrd="0" parTransId="{8BBA2DD6-915D-494C-96F6-8BF98FD36D9D}" sibTransId="{0C18A875-72B4-4858-929A-F3DD815BA9DE}"/>
    <dgm:cxn modelId="{AB5A2226-BC03-413E-89D7-FEE7F0B6D2F8}" type="presOf" srcId="{81824F0B-6F57-4A46-BCCC-D5E42ED2E139}" destId="{CE5ECA60-7F86-4250-A07D-B024F60FB986}" srcOrd="0" destOrd="0" presId="urn:microsoft.com/office/officeart/2005/8/layout/venn3"/>
    <dgm:cxn modelId="{4A8CB098-4FBC-4105-AA5E-41832494E999}" type="presParOf" srcId="{CE5ECA60-7F86-4250-A07D-B024F60FB986}" destId="{D01B7901-3AB9-4C7D-8AE4-C25CC71BC12C}" srcOrd="0" destOrd="0" presId="urn:microsoft.com/office/officeart/2005/8/layout/venn3"/>
    <dgm:cxn modelId="{9C341214-C390-4A06-92C0-382051055AFA}" type="presParOf" srcId="{CE5ECA60-7F86-4250-A07D-B024F60FB986}" destId="{0A9CE087-27AB-4A96-B71D-F58AF5C6CC83}" srcOrd="1" destOrd="0" presId="urn:microsoft.com/office/officeart/2005/8/layout/venn3"/>
    <dgm:cxn modelId="{EF467197-D936-4E07-8E2C-7C6E3119A916}" type="presParOf" srcId="{CE5ECA60-7F86-4250-A07D-B024F60FB986}" destId="{743C8594-E7AB-4700-8B6A-61FA21D64763}" srcOrd="2" destOrd="0" presId="urn:microsoft.com/office/officeart/2005/8/layout/venn3"/>
    <dgm:cxn modelId="{A3E387C4-00E7-4FD0-B8A5-E0F8F95D8DEC}" type="presParOf" srcId="{CE5ECA60-7F86-4250-A07D-B024F60FB986}" destId="{1F914921-8276-42C7-B4B8-E57955272C98}" srcOrd="3" destOrd="0" presId="urn:microsoft.com/office/officeart/2005/8/layout/venn3"/>
    <dgm:cxn modelId="{0911393C-68EE-495B-B3B3-417F169C8C67}" type="presParOf" srcId="{CE5ECA60-7F86-4250-A07D-B024F60FB986}" destId="{11EF426F-68B9-4BD8-BBC5-FC0DABE5C729}" srcOrd="4" destOrd="0" presId="urn:microsoft.com/office/officeart/2005/8/layout/venn3"/>
    <dgm:cxn modelId="{CFB549AD-1C94-4E79-BE8F-C3EF703893E4}" type="presParOf" srcId="{CE5ECA60-7F86-4250-A07D-B024F60FB986}" destId="{EF97770A-EAAE-47FF-8F17-8753E98DA98C}" srcOrd="5" destOrd="0" presId="urn:microsoft.com/office/officeart/2005/8/layout/venn3"/>
    <dgm:cxn modelId="{F456DD93-AB64-43A1-8B2C-BDC86590568F}" type="presParOf" srcId="{CE5ECA60-7F86-4250-A07D-B024F60FB986}" destId="{76FA7ABA-1A89-41B4-B009-67ACA8B6012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03561E-4819-4C60-9F2C-FE330EE3161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8540517-7B3F-4EC1-ACAC-0AA573B3CF7A}">
      <dgm:prSet/>
      <dgm:spPr/>
      <dgm:t>
        <a:bodyPr/>
        <a:lstStyle/>
        <a:p>
          <a:r>
            <a:rPr lang="en-US" dirty="0" smtClean="0"/>
            <a:t>Wealth formula</a:t>
          </a:r>
          <a:endParaRPr lang="en-US" dirty="0"/>
        </a:p>
      </dgm:t>
    </dgm:pt>
    <dgm:pt modelId="{1ECF3C0A-2C31-4ED6-A7F4-415C3E01EB9A}" type="parTrans" cxnId="{8096C195-97BF-434E-8B2C-08A862DC7778}">
      <dgm:prSet/>
      <dgm:spPr/>
      <dgm:t>
        <a:bodyPr/>
        <a:lstStyle/>
        <a:p>
          <a:endParaRPr lang="en-US"/>
        </a:p>
      </dgm:t>
    </dgm:pt>
    <dgm:pt modelId="{835A1976-8743-471E-B79D-C510A7ABB081}" type="sibTrans" cxnId="{8096C195-97BF-434E-8B2C-08A862DC777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601B7992-2BCE-4792-9C62-C3FBC5814EE1}">
      <dgm:prSet phldrT="[Text]" custT="1"/>
      <dgm:spPr/>
      <dgm:t>
        <a:bodyPr/>
        <a:lstStyle/>
        <a:p>
          <a:r>
            <a:rPr lang="en-US" sz="2000" b="1" kern="1200" dirty="0" smtClean="0">
              <a:latin typeface="Helvetica" pitchFamily="34" charset="0"/>
              <a:ea typeface="+mj-ea"/>
              <a:cs typeface="+mj-cs"/>
            </a:rPr>
            <a:t>Income </a:t>
          </a:r>
          <a:endParaRPr lang="en-US" sz="2000" b="1" kern="1200" dirty="0">
            <a:latin typeface="Helvetica" pitchFamily="34" charset="0"/>
            <a:ea typeface="+mj-ea"/>
            <a:cs typeface="+mj-cs"/>
          </a:endParaRPr>
        </a:p>
      </dgm:t>
    </dgm:pt>
    <dgm:pt modelId="{C8C6DB47-7CF7-4FD1-8D14-039CEA311403}" type="parTrans" cxnId="{F783B427-BD13-4D11-939D-3D5A087D396D}">
      <dgm:prSet/>
      <dgm:spPr/>
      <dgm:t>
        <a:bodyPr/>
        <a:lstStyle/>
        <a:p>
          <a:endParaRPr lang="en-US"/>
        </a:p>
      </dgm:t>
    </dgm:pt>
    <dgm:pt modelId="{65FD80F0-5F19-44D1-8EAF-A9518FB5FE51}" type="sibTrans" cxnId="{F783B427-BD13-4D11-939D-3D5A087D396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FA1CBDE-46AA-47A4-8271-FAD475BD29CE}">
      <dgm:prSet phldrT="[Text]" custT="1"/>
      <dgm:spPr/>
      <dgm:t>
        <a:bodyPr/>
        <a:lstStyle/>
        <a:p>
          <a:r>
            <a:rPr lang="en-US" sz="2000" b="1" kern="1200" dirty="0" smtClean="0">
              <a:latin typeface="Helvetica" pitchFamily="34" charset="0"/>
              <a:ea typeface="+mj-ea"/>
              <a:cs typeface="+mj-cs"/>
            </a:rPr>
            <a:t>Liquid Assets</a:t>
          </a:r>
          <a:endParaRPr lang="en-US" sz="2000" b="1" kern="1200" dirty="0">
            <a:latin typeface="Helvetica" pitchFamily="34" charset="0"/>
            <a:ea typeface="+mj-ea"/>
            <a:cs typeface="+mj-cs"/>
          </a:endParaRPr>
        </a:p>
      </dgm:t>
    </dgm:pt>
    <dgm:pt modelId="{517D3407-74EA-4FAB-B267-417223E9AB8F}" type="parTrans" cxnId="{2FB41BD7-D361-4D61-91CE-B6CF61F7EA37}">
      <dgm:prSet/>
      <dgm:spPr/>
      <dgm:t>
        <a:bodyPr/>
        <a:lstStyle/>
        <a:p>
          <a:endParaRPr lang="en-US"/>
        </a:p>
      </dgm:t>
    </dgm:pt>
    <dgm:pt modelId="{5B853EBD-F04F-4DE1-B490-4266C0B0C3E6}" type="sibTrans" cxnId="{2FB41BD7-D361-4D61-91CE-B6CF61F7EA3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D05F5D-300B-4AD6-9E82-30FD832A0FE8}">
      <dgm:prSet phldrT="[Text]" custT="1"/>
      <dgm:spPr/>
      <dgm:t>
        <a:bodyPr/>
        <a:lstStyle/>
        <a:p>
          <a:r>
            <a:rPr lang="en-US" sz="2000" b="1" kern="1200" dirty="0" smtClean="0">
              <a:latin typeface="Helvetica" pitchFamily="34" charset="0"/>
              <a:ea typeface="+mj-ea"/>
              <a:cs typeface="+mj-cs"/>
            </a:rPr>
            <a:t>Average debt </a:t>
          </a:r>
          <a:endParaRPr lang="en-US" sz="2000" b="1" kern="1200" dirty="0">
            <a:latin typeface="Helvetica" pitchFamily="34" charset="0"/>
            <a:ea typeface="+mj-ea"/>
            <a:cs typeface="+mj-cs"/>
          </a:endParaRPr>
        </a:p>
      </dgm:t>
    </dgm:pt>
    <dgm:pt modelId="{22097322-212F-4801-A137-3F22FF9361D0}" type="parTrans" cxnId="{C012D17A-A039-40CF-9541-F33264C3A858}">
      <dgm:prSet/>
      <dgm:spPr/>
      <dgm:t>
        <a:bodyPr/>
        <a:lstStyle/>
        <a:p>
          <a:endParaRPr lang="en-US"/>
        </a:p>
      </dgm:t>
    </dgm:pt>
    <dgm:pt modelId="{89DDD712-51A4-412C-9DA7-57288A7FD1D1}" type="sibTrans" cxnId="{C012D17A-A039-40CF-9541-F33264C3A858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5946BE-8ADF-462C-8752-8D510E504081}">
      <dgm:prSet phldrT="[Text]"/>
      <dgm:spPr/>
      <dgm:t>
        <a:bodyPr/>
        <a:lstStyle/>
        <a:p>
          <a:r>
            <a:rPr lang="en-US" sz="1400" kern="1200" dirty="0" smtClean="0"/>
            <a:t>Average real estate weighted by property threshold </a:t>
          </a:r>
          <a:endParaRPr lang="en-US" sz="1400" kern="1200" dirty="0"/>
        </a:p>
      </dgm:t>
    </dgm:pt>
    <dgm:pt modelId="{BD764D9F-5CCA-4F79-83C7-8C69D94FA332}" type="parTrans" cxnId="{E6A90249-C79F-4E05-BAD7-579FF2BC37E6}">
      <dgm:prSet/>
      <dgm:spPr/>
      <dgm:t>
        <a:bodyPr/>
        <a:lstStyle/>
        <a:p>
          <a:endParaRPr lang="en-US"/>
        </a:p>
      </dgm:t>
    </dgm:pt>
    <dgm:pt modelId="{7DB263C2-5DAE-4608-9C6F-4C5D1E3B80BD}" type="sibTrans" cxnId="{E6A90249-C79F-4E05-BAD7-579FF2BC37E6}">
      <dgm:prSet/>
      <dgm:spPr/>
      <dgm:t>
        <a:bodyPr/>
        <a:lstStyle/>
        <a:p>
          <a:endParaRPr lang="en-US"/>
        </a:p>
      </dgm:t>
    </dgm:pt>
    <dgm:pt modelId="{3FA68F53-AE89-45D1-91EB-EC6FBD2E1A8F}">
      <dgm:prSet phldrT="[Text]" custT="1"/>
      <dgm:spPr/>
      <dgm:t>
        <a:bodyPr/>
        <a:lstStyle/>
        <a:p>
          <a:r>
            <a:rPr lang="en-US" sz="2000" b="1" kern="1200" dirty="0" smtClean="0">
              <a:latin typeface="Helvetica" pitchFamily="34" charset="0"/>
              <a:ea typeface="+mj-ea"/>
              <a:cs typeface="+mj-cs"/>
            </a:rPr>
            <a:t>Real Estate</a:t>
          </a:r>
          <a:endParaRPr lang="en-US" sz="2000" b="1" kern="1200" dirty="0">
            <a:latin typeface="Helvetica" pitchFamily="34" charset="0"/>
            <a:ea typeface="+mj-ea"/>
            <a:cs typeface="+mj-cs"/>
          </a:endParaRPr>
        </a:p>
      </dgm:t>
    </dgm:pt>
    <dgm:pt modelId="{445317F7-4E92-47AE-AC78-5BD7E604FDF9}" type="parTrans" cxnId="{68D83EC6-A715-4BBE-A5D9-98C8E90914A9}">
      <dgm:prSet/>
      <dgm:spPr/>
      <dgm:t>
        <a:bodyPr/>
        <a:lstStyle/>
        <a:p>
          <a:endParaRPr lang="en-US"/>
        </a:p>
      </dgm:t>
    </dgm:pt>
    <dgm:pt modelId="{66B76E57-D1A2-4572-A6AB-D23C0FD5FD59}" type="sibTrans" cxnId="{68D83EC6-A715-4BBE-A5D9-98C8E90914A9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BE9208-E04F-4645-A28D-309085533B3A}">
      <dgm:prSet/>
      <dgm:spPr/>
      <dgm:t>
        <a:bodyPr/>
        <a:lstStyle/>
        <a:p>
          <a:r>
            <a:rPr lang="en-US" sz="1400" kern="1200" dirty="0" smtClean="0"/>
            <a:t>Average income for age group weighted by income threshold</a:t>
          </a:r>
          <a:endParaRPr lang="en-US" sz="1400" kern="1200" dirty="0"/>
        </a:p>
      </dgm:t>
    </dgm:pt>
    <dgm:pt modelId="{1A65900C-4456-4F47-AE60-919EBBB40C22}" type="parTrans" cxnId="{5EE98924-815B-431B-86C5-CE34A438CF29}">
      <dgm:prSet/>
      <dgm:spPr/>
      <dgm:t>
        <a:bodyPr/>
        <a:lstStyle/>
        <a:p>
          <a:endParaRPr lang="en-US"/>
        </a:p>
      </dgm:t>
    </dgm:pt>
    <dgm:pt modelId="{9B8032AA-E336-4C0B-AE6A-7D2A4747E07B}" type="sibTrans" cxnId="{5EE98924-815B-431B-86C5-CE34A438CF29}">
      <dgm:prSet/>
      <dgm:spPr/>
      <dgm:t>
        <a:bodyPr/>
        <a:lstStyle/>
        <a:p>
          <a:endParaRPr lang="en-US"/>
        </a:p>
      </dgm:t>
    </dgm:pt>
    <dgm:pt modelId="{4B8AE8E5-418C-47B9-AC79-7A4FC804A497}">
      <dgm:prSet phldrT="[Text]"/>
      <dgm:spPr/>
      <dgm:t>
        <a:bodyPr/>
        <a:lstStyle/>
        <a:p>
          <a:r>
            <a:rPr lang="en-US" sz="1400" kern="1200" dirty="0" smtClean="0"/>
            <a:t>Average Liquid assets for age group weighted by asset threshold</a:t>
          </a:r>
          <a:endParaRPr lang="en-US" sz="1400" kern="1200" dirty="0"/>
        </a:p>
      </dgm:t>
    </dgm:pt>
    <dgm:pt modelId="{25848B9B-8A02-413D-813B-931AD0B3957C}" type="parTrans" cxnId="{2833B729-BC33-4BD6-BD2B-CB0A2A9EE603}">
      <dgm:prSet/>
      <dgm:spPr/>
      <dgm:t>
        <a:bodyPr/>
        <a:lstStyle/>
        <a:p>
          <a:endParaRPr lang="en-US"/>
        </a:p>
      </dgm:t>
    </dgm:pt>
    <dgm:pt modelId="{C8B5E119-7ED7-4778-891E-91B85FAE50CC}" type="sibTrans" cxnId="{2833B729-BC33-4BD6-BD2B-CB0A2A9EE603}">
      <dgm:prSet/>
      <dgm:spPr/>
      <dgm:t>
        <a:bodyPr/>
        <a:lstStyle/>
        <a:p>
          <a:endParaRPr lang="en-US"/>
        </a:p>
      </dgm:t>
    </dgm:pt>
    <dgm:pt modelId="{86AE39A7-9013-43F0-9722-FB535F23C7A1}" type="pres">
      <dgm:prSet presAssocID="{AB03561E-4819-4C60-9F2C-FE330EE316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82D8E8C-0F76-404F-B6F8-AF024D4EDA3C}" type="pres">
      <dgm:prSet presAssocID="{AB03561E-4819-4C60-9F2C-FE330EE31611}" presName="Name1" presStyleCnt="0"/>
      <dgm:spPr/>
      <dgm:t>
        <a:bodyPr/>
        <a:lstStyle/>
        <a:p>
          <a:endParaRPr lang="en-US"/>
        </a:p>
      </dgm:t>
    </dgm:pt>
    <dgm:pt modelId="{7134537C-1491-415E-8D4A-853FA580014C}" type="pres">
      <dgm:prSet presAssocID="{835A1976-8743-471E-B79D-C510A7ABB081}" presName="picture_1" presStyleCnt="0"/>
      <dgm:spPr/>
      <dgm:t>
        <a:bodyPr/>
        <a:lstStyle/>
        <a:p>
          <a:endParaRPr lang="en-US"/>
        </a:p>
      </dgm:t>
    </dgm:pt>
    <dgm:pt modelId="{FC659C3F-FDF0-4CC4-86D3-525FA9BBE41E}" type="pres">
      <dgm:prSet presAssocID="{835A1976-8743-471E-B79D-C510A7ABB081}" presName="pictureRepeatNode" presStyleLbl="alignImgPlace1" presStyleIdx="0" presStyleCnt="5"/>
      <dgm:spPr/>
      <dgm:t>
        <a:bodyPr/>
        <a:lstStyle/>
        <a:p>
          <a:endParaRPr lang="en-US"/>
        </a:p>
      </dgm:t>
    </dgm:pt>
    <dgm:pt modelId="{D244CAED-0096-4063-AAC4-74EBA697EC53}" type="pres">
      <dgm:prSet presAssocID="{A8540517-7B3F-4EC1-ACAC-0AA573B3CF7A}" presName="text_1" presStyleLbl="node1" presStyleIdx="0" presStyleCnt="0" custLinFactY="-8620" custLinFactNeighborX="-481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EF8F3-669B-4083-93FF-E4D99AB6E215}" type="pres">
      <dgm:prSet presAssocID="{65FD80F0-5F19-44D1-8EAF-A9518FB5FE51}" presName="picture_2" presStyleCnt="0"/>
      <dgm:spPr/>
      <dgm:t>
        <a:bodyPr/>
        <a:lstStyle/>
        <a:p>
          <a:endParaRPr lang="en-US"/>
        </a:p>
      </dgm:t>
    </dgm:pt>
    <dgm:pt modelId="{3AF807C1-5CDA-434F-B916-D5C44AD78AAD}" type="pres">
      <dgm:prSet presAssocID="{65FD80F0-5F19-44D1-8EAF-A9518FB5FE51}" presName="pictureRepeatNode" presStyleLbl="alignImgPlace1" presStyleIdx="1" presStyleCnt="5" custLinFactNeighborX="502" custLinFactNeighborY="-10453"/>
      <dgm:spPr/>
      <dgm:t>
        <a:bodyPr/>
        <a:lstStyle/>
        <a:p>
          <a:endParaRPr lang="en-US"/>
        </a:p>
      </dgm:t>
    </dgm:pt>
    <dgm:pt modelId="{6594272C-842C-42CD-BB4E-6F2D4680BFA0}" type="pres">
      <dgm:prSet presAssocID="{601B7992-2BCE-4792-9C62-C3FBC5814EE1}" presName="line_2" presStyleLbl="parChTrans1D1" presStyleIdx="0" presStyleCnt="4"/>
      <dgm:spPr/>
      <dgm:t>
        <a:bodyPr/>
        <a:lstStyle/>
        <a:p>
          <a:endParaRPr lang="en-US"/>
        </a:p>
      </dgm:t>
    </dgm:pt>
    <dgm:pt modelId="{3E33BB89-49AF-42C0-B8CC-2714D897B1E0}" type="pres">
      <dgm:prSet presAssocID="{601B7992-2BCE-4792-9C62-C3FBC5814EE1}" presName="textparent_2" presStyleLbl="node1" presStyleIdx="0" presStyleCnt="0"/>
      <dgm:spPr/>
      <dgm:t>
        <a:bodyPr/>
        <a:lstStyle/>
        <a:p>
          <a:endParaRPr lang="en-US"/>
        </a:p>
      </dgm:t>
    </dgm:pt>
    <dgm:pt modelId="{8D0B851A-2D13-41DE-ACB4-4369F8E44BB3}" type="pres">
      <dgm:prSet presAssocID="{601B7992-2BCE-4792-9C62-C3FBC5814EE1}" presName="text_2" presStyleLbl="revTx" presStyleIdx="0" presStyleCnt="4" custLinFactNeighborX="-1258" custLinFactNeighborY="-12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C56C1-7C44-4DE5-A003-9E5A0FD15D89}" type="pres">
      <dgm:prSet presAssocID="{66B76E57-D1A2-4572-A6AB-D23C0FD5FD59}" presName="picture_3" presStyleCnt="0"/>
      <dgm:spPr/>
      <dgm:t>
        <a:bodyPr/>
        <a:lstStyle/>
        <a:p>
          <a:endParaRPr lang="en-US"/>
        </a:p>
      </dgm:t>
    </dgm:pt>
    <dgm:pt modelId="{EE069207-1E1D-410F-9616-DD5D74C802D4}" type="pres">
      <dgm:prSet presAssocID="{66B76E57-D1A2-4572-A6AB-D23C0FD5FD59}" presName="pictureRepeatNode" presStyleLbl="alignImgPlace1" presStyleIdx="2" presStyleCnt="5"/>
      <dgm:spPr/>
      <dgm:t>
        <a:bodyPr/>
        <a:lstStyle/>
        <a:p>
          <a:endParaRPr lang="en-US"/>
        </a:p>
      </dgm:t>
    </dgm:pt>
    <dgm:pt modelId="{72D2CA51-1FC1-4EA0-B08B-ED02C1715490}" type="pres">
      <dgm:prSet presAssocID="{3FA68F53-AE89-45D1-91EB-EC6FBD2E1A8F}" presName="line_3" presStyleLbl="parChTrans1D1" presStyleIdx="1" presStyleCnt="4"/>
      <dgm:spPr/>
      <dgm:t>
        <a:bodyPr/>
        <a:lstStyle/>
        <a:p>
          <a:endParaRPr lang="en-US"/>
        </a:p>
      </dgm:t>
    </dgm:pt>
    <dgm:pt modelId="{B1CAA73D-0880-4105-81B3-0581AEFC3EFD}" type="pres">
      <dgm:prSet presAssocID="{3FA68F53-AE89-45D1-91EB-EC6FBD2E1A8F}" presName="textparent_3" presStyleLbl="node1" presStyleIdx="0" presStyleCnt="0"/>
      <dgm:spPr/>
      <dgm:t>
        <a:bodyPr/>
        <a:lstStyle/>
        <a:p>
          <a:endParaRPr lang="en-US"/>
        </a:p>
      </dgm:t>
    </dgm:pt>
    <dgm:pt modelId="{53C56AEF-35A4-4DEF-B452-97F8EBBF4BF9}" type="pres">
      <dgm:prSet presAssocID="{3FA68F53-AE89-45D1-91EB-EC6FBD2E1A8F}" presName="text_3" presStyleLbl="revTx" presStyleIdx="1" presStyleCnt="4" custLinFactNeighborX="360" custLinFactNeighborY="7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97625-F233-4DF2-9754-83F606FE8764}" type="pres">
      <dgm:prSet presAssocID="{5B853EBD-F04F-4DE1-B490-4266C0B0C3E6}" presName="picture_4" presStyleCnt="0"/>
      <dgm:spPr/>
      <dgm:t>
        <a:bodyPr/>
        <a:lstStyle/>
        <a:p>
          <a:endParaRPr lang="en-US"/>
        </a:p>
      </dgm:t>
    </dgm:pt>
    <dgm:pt modelId="{423EDDB6-13B2-48B9-8B07-F00E223F648A}" type="pres">
      <dgm:prSet presAssocID="{5B853EBD-F04F-4DE1-B490-4266C0B0C3E6}" presName="pictureRepeatNode" presStyleLbl="alignImgPlace1" presStyleIdx="3" presStyleCnt="5"/>
      <dgm:spPr/>
      <dgm:t>
        <a:bodyPr/>
        <a:lstStyle/>
        <a:p>
          <a:endParaRPr lang="en-US"/>
        </a:p>
      </dgm:t>
    </dgm:pt>
    <dgm:pt modelId="{03252930-E38A-4696-8503-C9DDC4321185}" type="pres">
      <dgm:prSet presAssocID="{4FA1CBDE-46AA-47A4-8271-FAD475BD29CE}" presName="line_4" presStyleLbl="parChTrans1D1" presStyleIdx="2" presStyleCnt="4"/>
      <dgm:spPr/>
      <dgm:t>
        <a:bodyPr/>
        <a:lstStyle/>
        <a:p>
          <a:endParaRPr lang="en-US"/>
        </a:p>
      </dgm:t>
    </dgm:pt>
    <dgm:pt modelId="{DB80891A-68BC-4570-8709-A047A06690C2}" type="pres">
      <dgm:prSet presAssocID="{4FA1CBDE-46AA-47A4-8271-FAD475BD29CE}" presName="textparent_4" presStyleLbl="node1" presStyleIdx="0" presStyleCnt="0"/>
      <dgm:spPr/>
      <dgm:t>
        <a:bodyPr/>
        <a:lstStyle/>
        <a:p>
          <a:endParaRPr lang="en-US"/>
        </a:p>
      </dgm:t>
    </dgm:pt>
    <dgm:pt modelId="{3D7BADB9-3AAC-4ABD-9746-6F5ACEB265F1}" type="pres">
      <dgm:prSet presAssocID="{4FA1CBDE-46AA-47A4-8271-FAD475BD29CE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3D540-FE5A-4F1B-8326-E1ED5F8B0B27}" type="pres">
      <dgm:prSet presAssocID="{89DDD712-51A4-412C-9DA7-57288A7FD1D1}" presName="picture_5" presStyleCnt="0"/>
      <dgm:spPr/>
      <dgm:t>
        <a:bodyPr/>
        <a:lstStyle/>
        <a:p>
          <a:endParaRPr lang="en-US"/>
        </a:p>
      </dgm:t>
    </dgm:pt>
    <dgm:pt modelId="{A6E67E49-61A7-43AC-800D-83A465AD5DD9}" type="pres">
      <dgm:prSet presAssocID="{89DDD712-51A4-412C-9DA7-57288A7FD1D1}" presName="pictureRepeatNode" presStyleLbl="alignImgPlace1" presStyleIdx="4" presStyleCnt="5" custLinFactNeighborX="-3623" custLinFactNeighborY="-1811"/>
      <dgm:spPr/>
      <dgm:t>
        <a:bodyPr/>
        <a:lstStyle/>
        <a:p>
          <a:endParaRPr lang="en-US"/>
        </a:p>
      </dgm:t>
    </dgm:pt>
    <dgm:pt modelId="{000CBD18-FB4F-4B4C-A68E-EECC65245617}" type="pres">
      <dgm:prSet presAssocID="{93D05F5D-300B-4AD6-9E82-30FD832A0FE8}" presName="line_5" presStyleLbl="parChTrans1D1" presStyleIdx="3" presStyleCnt="4"/>
      <dgm:spPr/>
      <dgm:t>
        <a:bodyPr/>
        <a:lstStyle/>
        <a:p>
          <a:endParaRPr lang="en-US"/>
        </a:p>
      </dgm:t>
    </dgm:pt>
    <dgm:pt modelId="{E2093B1F-B569-45F1-812A-30198C387F6F}" type="pres">
      <dgm:prSet presAssocID="{93D05F5D-300B-4AD6-9E82-30FD832A0FE8}" presName="textparent_5" presStyleLbl="node1" presStyleIdx="0" presStyleCnt="0"/>
      <dgm:spPr/>
      <dgm:t>
        <a:bodyPr/>
        <a:lstStyle/>
        <a:p>
          <a:endParaRPr lang="en-US"/>
        </a:p>
      </dgm:t>
    </dgm:pt>
    <dgm:pt modelId="{BB810DEF-ACAA-4D19-8FF8-5FDFC249FC0D}" type="pres">
      <dgm:prSet presAssocID="{93D05F5D-300B-4AD6-9E82-30FD832A0FE8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C1D90-BCAA-44E7-A728-EDA1923F093A}" type="presOf" srcId="{835A1976-8743-471E-B79D-C510A7ABB081}" destId="{FC659C3F-FDF0-4CC4-86D3-525FA9BBE41E}" srcOrd="0" destOrd="0" presId="urn:microsoft.com/office/officeart/2008/layout/CircularPictureCallout"/>
    <dgm:cxn modelId="{917C0B31-712A-4823-9864-C8B1199CF0D6}" type="presOf" srcId="{A8540517-7B3F-4EC1-ACAC-0AA573B3CF7A}" destId="{D244CAED-0096-4063-AAC4-74EBA697EC53}" srcOrd="0" destOrd="0" presId="urn:microsoft.com/office/officeart/2008/layout/CircularPictureCallout"/>
    <dgm:cxn modelId="{8916F773-2D21-4527-90EB-B599C7845C1A}" type="presOf" srcId="{5B853EBD-F04F-4DE1-B490-4266C0B0C3E6}" destId="{423EDDB6-13B2-48B9-8B07-F00E223F648A}" srcOrd="0" destOrd="0" presId="urn:microsoft.com/office/officeart/2008/layout/CircularPictureCallout"/>
    <dgm:cxn modelId="{1CB63CE3-272D-4092-88DB-24EE8D1B8F85}" type="presOf" srcId="{4B8AE8E5-418C-47B9-AC79-7A4FC804A497}" destId="{3D7BADB9-3AAC-4ABD-9746-6F5ACEB265F1}" srcOrd="0" destOrd="1" presId="urn:microsoft.com/office/officeart/2008/layout/CircularPictureCallout"/>
    <dgm:cxn modelId="{05407B82-BA8B-4764-AD0E-FF4657D333A3}" type="presOf" srcId="{4FA1CBDE-46AA-47A4-8271-FAD475BD29CE}" destId="{3D7BADB9-3AAC-4ABD-9746-6F5ACEB265F1}" srcOrd="0" destOrd="0" presId="urn:microsoft.com/office/officeart/2008/layout/CircularPictureCallout"/>
    <dgm:cxn modelId="{5EE98924-815B-431B-86C5-CE34A438CF29}" srcId="{601B7992-2BCE-4792-9C62-C3FBC5814EE1}" destId="{C9BE9208-E04F-4645-A28D-309085533B3A}" srcOrd="0" destOrd="0" parTransId="{1A65900C-4456-4F47-AE60-919EBBB40C22}" sibTransId="{9B8032AA-E336-4C0B-AE6A-7D2A4747E07B}"/>
    <dgm:cxn modelId="{AD59E44C-ED87-4307-8F00-EE3316E85A35}" type="presOf" srcId="{65FD80F0-5F19-44D1-8EAF-A9518FB5FE51}" destId="{3AF807C1-5CDA-434F-B916-D5C44AD78AAD}" srcOrd="0" destOrd="0" presId="urn:microsoft.com/office/officeart/2008/layout/CircularPictureCallout"/>
    <dgm:cxn modelId="{2833B729-BC33-4BD6-BD2B-CB0A2A9EE603}" srcId="{4FA1CBDE-46AA-47A4-8271-FAD475BD29CE}" destId="{4B8AE8E5-418C-47B9-AC79-7A4FC804A497}" srcOrd="0" destOrd="0" parTransId="{25848B9B-8A02-413D-813B-931AD0B3957C}" sibTransId="{C8B5E119-7ED7-4778-891E-91B85FAE50CC}"/>
    <dgm:cxn modelId="{B01A52C0-695F-462A-9337-12361ECEEE99}" type="presOf" srcId="{AB03561E-4819-4C60-9F2C-FE330EE31611}" destId="{86AE39A7-9013-43F0-9722-FB535F23C7A1}" srcOrd="0" destOrd="0" presId="urn:microsoft.com/office/officeart/2008/layout/CircularPictureCallout"/>
    <dgm:cxn modelId="{E6A90249-C79F-4E05-BAD7-579FF2BC37E6}" srcId="{3FA68F53-AE89-45D1-91EB-EC6FBD2E1A8F}" destId="{555946BE-8ADF-462C-8752-8D510E504081}" srcOrd="0" destOrd="0" parTransId="{BD764D9F-5CCA-4F79-83C7-8C69D94FA332}" sibTransId="{7DB263C2-5DAE-4608-9C6F-4C5D1E3B80BD}"/>
    <dgm:cxn modelId="{4E03E345-A69E-4B61-9DD5-9B5549ED36DE}" type="presOf" srcId="{555946BE-8ADF-462C-8752-8D510E504081}" destId="{53C56AEF-35A4-4DEF-B452-97F8EBBF4BF9}" srcOrd="0" destOrd="1" presId="urn:microsoft.com/office/officeart/2008/layout/CircularPictureCallout"/>
    <dgm:cxn modelId="{2FB41BD7-D361-4D61-91CE-B6CF61F7EA37}" srcId="{AB03561E-4819-4C60-9F2C-FE330EE31611}" destId="{4FA1CBDE-46AA-47A4-8271-FAD475BD29CE}" srcOrd="3" destOrd="0" parTransId="{517D3407-74EA-4FAB-B267-417223E9AB8F}" sibTransId="{5B853EBD-F04F-4DE1-B490-4266C0B0C3E6}"/>
    <dgm:cxn modelId="{32507C05-8D54-4716-98C2-90477652FD5C}" type="presOf" srcId="{C9BE9208-E04F-4645-A28D-309085533B3A}" destId="{8D0B851A-2D13-41DE-ACB4-4369F8E44BB3}" srcOrd="0" destOrd="1" presId="urn:microsoft.com/office/officeart/2008/layout/CircularPictureCallout"/>
    <dgm:cxn modelId="{68D83EC6-A715-4BBE-A5D9-98C8E90914A9}" srcId="{AB03561E-4819-4C60-9F2C-FE330EE31611}" destId="{3FA68F53-AE89-45D1-91EB-EC6FBD2E1A8F}" srcOrd="2" destOrd="0" parTransId="{445317F7-4E92-47AE-AC78-5BD7E604FDF9}" sibTransId="{66B76E57-D1A2-4572-A6AB-D23C0FD5FD59}"/>
    <dgm:cxn modelId="{367B37D5-DE3F-44F8-84A0-5D40D12D728F}" type="presOf" srcId="{601B7992-2BCE-4792-9C62-C3FBC5814EE1}" destId="{8D0B851A-2D13-41DE-ACB4-4369F8E44BB3}" srcOrd="0" destOrd="0" presId="urn:microsoft.com/office/officeart/2008/layout/CircularPictureCallout"/>
    <dgm:cxn modelId="{8AFDF736-65D9-4A65-AA7F-869233AE2D75}" type="presOf" srcId="{93D05F5D-300B-4AD6-9E82-30FD832A0FE8}" destId="{BB810DEF-ACAA-4D19-8FF8-5FDFC249FC0D}" srcOrd="0" destOrd="0" presId="urn:microsoft.com/office/officeart/2008/layout/CircularPictureCallout"/>
    <dgm:cxn modelId="{5B8AD911-2366-4367-B94F-CA7EC854042D}" type="presOf" srcId="{3FA68F53-AE89-45D1-91EB-EC6FBD2E1A8F}" destId="{53C56AEF-35A4-4DEF-B452-97F8EBBF4BF9}" srcOrd="0" destOrd="0" presId="urn:microsoft.com/office/officeart/2008/layout/CircularPictureCallout"/>
    <dgm:cxn modelId="{57AB3A1D-32CB-49E4-AC54-65805D7695D2}" type="presOf" srcId="{89DDD712-51A4-412C-9DA7-57288A7FD1D1}" destId="{A6E67E49-61A7-43AC-800D-83A465AD5DD9}" srcOrd="0" destOrd="0" presId="urn:microsoft.com/office/officeart/2008/layout/CircularPictureCallout"/>
    <dgm:cxn modelId="{F783B427-BD13-4D11-939D-3D5A087D396D}" srcId="{AB03561E-4819-4C60-9F2C-FE330EE31611}" destId="{601B7992-2BCE-4792-9C62-C3FBC5814EE1}" srcOrd="1" destOrd="0" parTransId="{C8C6DB47-7CF7-4FD1-8D14-039CEA311403}" sibTransId="{65FD80F0-5F19-44D1-8EAF-A9518FB5FE51}"/>
    <dgm:cxn modelId="{8096C195-97BF-434E-8B2C-08A862DC7778}" srcId="{AB03561E-4819-4C60-9F2C-FE330EE31611}" destId="{A8540517-7B3F-4EC1-ACAC-0AA573B3CF7A}" srcOrd="0" destOrd="0" parTransId="{1ECF3C0A-2C31-4ED6-A7F4-415C3E01EB9A}" sibTransId="{835A1976-8743-471E-B79D-C510A7ABB081}"/>
    <dgm:cxn modelId="{C012D17A-A039-40CF-9541-F33264C3A858}" srcId="{AB03561E-4819-4C60-9F2C-FE330EE31611}" destId="{93D05F5D-300B-4AD6-9E82-30FD832A0FE8}" srcOrd="4" destOrd="0" parTransId="{22097322-212F-4801-A137-3F22FF9361D0}" sibTransId="{89DDD712-51A4-412C-9DA7-57288A7FD1D1}"/>
    <dgm:cxn modelId="{6859EB87-FDE3-447C-A687-886B78AD1AC1}" type="presOf" srcId="{66B76E57-D1A2-4572-A6AB-D23C0FD5FD59}" destId="{EE069207-1E1D-410F-9616-DD5D74C802D4}" srcOrd="0" destOrd="0" presId="urn:microsoft.com/office/officeart/2008/layout/CircularPictureCallout"/>
    <dgm:cxn modelId="{666C16EA-D7C2-484C-8A61-0C3D04A8973C}" type="presParOf" srcId="{86AE39A7-9013-43F0-9722-FB535F23C7A1}" destId="{682D8E8C-0F76-404F-B6F8-AF024D4EDA3C}" srcOrd="0" destOrd="0" presId="urn:microsoft.com/office/officeart/2008/layout/CircularPictureCallout"/>
    <dgm:cxn modelId="{3FABC8A1-E5D8-45FA-BE78-A96977859445}" type="presParOf" srcId="{682D8E8C-0F76-404F-B6F8-AF024D4EDA3C}" destId="{7134537C-1491-415E-8D4A-853FA580014C}" srcOrd="0" destOrd="0" presId="urn:microsoft.com/office/officeart/2008/layout/CircularPictureCallout"/>
    <dgm:cxn modelId="{013F998E-4E86-4D45-90E7-075607EB071E}" type="presParOf" srcId="{7134537C-1491-415E-8D4A-853FA580014C}" destId="{FC659C3F-FDF0-4CC4-86D3-525FA9BBE41E}" srcOrd="0" destOrd="0" presId="urn:microsoft.com/office/officeart/2008/layout/CircularPictureCallout"/>
    <dgm:cxn modelId="{DE76EB0F-49B9-46F5-842C-4D6F0D401BB0}" type="presParOf" srcId="{682D8E8C-0F76-404F-B6F8-AF024D4EDA3C}" destId="{D244CAED-0096-4063-AAC4-74EBA697EC53}" srcOrd="1" destOrd="0" presId="urn:microsoft.com/office/officeart/2008/layout/CircularPictureCallout"/>
    <dgm:cxn modelId="{6475F99E-1371-4BC7-9D7C-5D749C01BB09}" type="presParOf" srcId="{682D8E8C-0F76-404F-B6F8-AF024D4EDA3C}" destId="{002EF8F3-669B-4083-93FF-E4D99AB6E215}" srcOrd="2" destOrd="0" presId="urn:microsoft.com/office/officeart/2008/layout/CircularPictureCallout"/>
    <dgm:cxn modelId="{05AD87AE-9FD1-4D9F-A4EA-19185917BDF5}" type="presParOf" srcId="{002EF8F3-669B-4083-93FF-E4D99AB6E215}" destId="{3AF807C1-5CDA-434F-B916-D5C44AD78AAD}" srcOrd="0" destOrd="0" presId="urn:microsoft.com/office/officeart/2008/layout/CircularPictureCallout"/>
    <dgm:cxn modelId="{A46B0ECA-7B58-444F-A64F-C7ACB7FB34B6}" type="presParOf" srcId="{682D8E8C-0F76-404F-B6F8-AF024D4EDA3C}" destId="{6594272C-842C-42CD-BB4E-6F2D4680BFA0}" srcOrd="3" destOrd="0" presId="urn:microsoft.com/office/officeart/2008/layout/CircularPictureCallout"/>
    <dgm:cxn modelId="{92C8C02E-C595-42B1-B38F-187056673B16}" type="presParOf" srcId="{682D8E8C-0F76-404F-B6F8-AF024D4EDA3C}" destId="{3E33BB89-49AF-42C0-B8CC-2714D897B1E0}" srcOrd="4" destOrd="0" presId="urn:microsoft.com/office/officeart/2008/layout/CircularPictureCallout"/>
    <dgm:cxn modelId="{7364DCFE-F06A-484C-ACCC-71A5A29AF528}" type="presParOf" srcId="{3E33BB89-49AF-42C0-B8CC-2714D897B1E0}" destId="{8D0B851A-2D13-41DE-ACB4-4369F8E44BB3}" srcOrd="0" destOrd="0" presId="urn:microsoft.com/office/officeart/2008/layout/CircularPictureCallout"/>
    <dgm:cxn modelId="{83DB9939-CDFA-4D4B-8628-5B65502FED43}" type="presParOf" srcId="{682D8E8C-0F76-404F-B6F8-AF024D4EDA3C}" destId="{51CC56C1-7C44-4DE5-A003-9E5A0FD15D89}" srcOrd="5" destOrd="0" presId="urn:microsoft.com/office/officeart/2008/layout/CircularPictureCallout"/>
    <dgm:cxn modelId="{7F854B6C-F936-434D-8FBD-9EB6447FC664}" type="presParOf" srcId="{51CC56C1-7C44-4DE5-A003-9E5A0FD15D89}" destId="{EE069207-1E1D-410F-9616-DD5D74C802D4}" srcOrd="0" destOrd="0" presId="urn:microsoft.com/office/officeart/2008/layout/CircularPictureCallout"/>
    <dgm:cxn modelId="{59BA6FAA-F7EB-42FE-8A24-7A8B694696FC}" type="presParOf" srcId="{682D8E8C-0F76-404F-B6F8-AF024D4EDA3C}" destId="{72D2CA51-1FC1-4EA0-B08B-ED02C1715490}" srcOrd="6" destOrd="0" presId="urn:microsoft.com/office/officeart/2008/layout/CircularPictureCallout"/>
    <dgm:cxn modelId="{3452B085-6E5C-4852-AF48-F17291E22290}" type="presParOf" srcId="{682D8E8C-0F76-404F-B6F8-AF024D4EDA3C}" destId="{B1CAA73D-0880-4105-81B3-0581AEFC3EFD}" srcOrd="7" destOrd="0" presId="urn:microsoft.com/office/officeart/2008/layout/CircularPictureCallout"/>
    <dgm:cxn modelId="{4B1169B0-512E-4CAC-9715-99D924D2CB97}" type="presParOf" srcId="{B1CAA73D-0880-4105-81B3-0581AEFC3EFD}" destId="{53C56AEF-35A4-4DEF-B452-97F8EBBF4BF9}" srcOrd="0" destOrd="0" presId="urn:microsoft.com/office/officeart/2008/layout/CircularPictureCallout"/>
    <dgm:cxn modelId="{92D7BB5F-B28C-481D-B0B5-35E24CCDD5AE}" type="presParOf" srcId="{682D8E8C-0F76-404F-B6F8-AF024D4EDA3C}" destId="{79797625-F233-4DF2-9754-83F606FE8764}" srcOrd="8" destOrd="0" presId="urn:microsoft.com/office/officeart/2008/layout/CircularPictureCallout"/>
    <dgm:cxn modelId="{1C73D3BE-61B7-4648-AA8F-20A932ACDF2D}" type="presParOf" srcId="{79797625-F233-4DF2-9754-83F606FE8764}" destId="{423EDDB6-13B2-48B9-8B07-F00E223F648A}" srcOrd="0" destOrd="0" presId="urn:microsoft.com/office/officeart/2008/layout/CircularPictureCallout"/>
    <dgm:cxn modelId="{AD40C728-7FB0-47C4-883E-970773033AF7}" type="presParOf" srcId="{682D8E8C-0F76-404F-B6F8-AF024D4EDA3C}" destId="{03252930-E38A-4696-8503-C9DDC4321185}" srcOrd="9" destOrd="0" presId="urn:microsoft.com/office/officeart/2008/layout/CircularPictureCallout"/>
    <dgm:cxn modelId="{9667ECE5-F958-47F8-9333-D6A2C19E8971}" type="presParOf" srcId="{682D8E8C-0F76-404F-B6F8-AF024D4EDA3C}" destId="{DB80891A-68BC-4570-8709-A047A06690C2}" srcOrd="10" destOrd="0" presId="urn:microsoft.com/office/officeart/2008/layout/CircularPictureCallout"/>
    <dgm:cxn modelId="{804BAEF7-036B-4ED1-9A18-29EDD2699C42}" type="presParOf" srcId="{DB80891A-68BC-4570-8709-A047A06690C2}" destId="{3D7BADB9-3AAC-4ABD-9746-6F5ACEB265F1}" srcOrd="0" destOrd="0" presId="urn:microsoft.com/office/officeart/2008/layout/CircularPictureCallout"/>
    <dgm:cxn modelId="{B9C8B31E-3C3D-49B3-925F-614FE212EE77}" type="presParOf" srcId="{682D8E8C-0F76-404F-B6F8-AF024D4EDA3C}" destId="{9603D540-FE5A-4F1B-8326-E1ED5F8B0B27}" srcOrd="11" destOrd="0" presId="urn:microsoft.com/office/officeart/2008/layout/CircularPictureCallout"/>
    <dgm:cxn modelId="{4DC05682-41E3-416D-A341-025BB48DF0C8}" type="presParOf" srcId="{9603D540-FE5A-4F1B-8326-E1ED5F8B0B27}" destId="{A6E67E49-61A7-43AC-800D-83A465AD5DD9}" srcOrd="0" destOrd="0" presId="urn:microsoft.com/office/officeart/2008/layout/CircularPictureCallout"/>
    <dgm:cxn modelId="{96375B79-157C-46C5-8ACC-76C0B2296BCB}" type="presParOf" srcId="{682D8E8C-0F76-404F-B6F8-AF024D4EDA3C}" destId="{000CBD18-FB4F-4B4C-A68E-EECC65245617}" srcOrd="12" destOrd="0" presId="urn:microsoft.com/office/officeart/2008/layout/CircularPictureCallout"/>
    <dgm:cxn modelId="{4785964C-80FE-465E-A5DC-985A0ABD32D8}" type="presParOf" srcId="{682D8E8C-0F76-404F-B6F8-AF024D4EDA3C}" destId="{E2093B1F-B569-45F1-812A-30198C387F6F}" srcOrd="13" destOrd="0" presId="urn:microsoft.com/office/officeart/2008/layout/CircularPictureCallout"/>
    <dgm:cxn modelId="{5DF86516-6578-4C9B-BBF3-D9723430293F}" type="presParOf" srcId="{E2093B1F-B569-45F1-812A-30198C387F6F}" destId="{BB810DEF-ACAA-4D19-8FF8-5FDFC249FC0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DE8D51-558C-4AF2-9F24-395ABD6016A6}" type="doc">
      <dgm:prSet loTypeId="urn:microsoft.com/office/officeart/2008/layout/RadialCluster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9234EA9-106E-421F-87CB-6A7BC1676492}">
      <dgm:prSet phldrT="[Text]"/>
      <dgm:spPr>
        <a:xfrm>
          <a:off x="2669362" y="1808445"/>
          <a:ext cx="1191577" cy="119157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C2344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INCLINATION UBC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CE0355C-5C9A-4296-9AC5-C65370DD4CDE}" type="parTrans" cxnId="{6E76CCBB-DD81-49F8-A90C-7E4730EBBE09}">
      <dgm:prSet/>
      <dgm:spPr/>
      <dgm:t>
        <a:bodyPr/>
        <a:lstStyle/>
        <a:p>
          <a:endParaRPr lang="en-US"/>
        </a:p>
      </dgm:t>
    </dgm:pt>
    <dgm:pt modelId="{89150F09-6FDD-4853-9A6D-AF4BBADDF014}" type="sibTrans" cxnId="{6E76CCBB-DD81-49F8-A90C-7E4730EBBE09}">
      <dgm:prSet/>
      <dgm:spPr/>
      <dgm:t>
        <a:bodyPr/>
        <a:lstStyle/>
        <a:p>
          <a:endParaRPr lang="en-US"/>
        </a:p>
      </dgm:t>
    </dgm:pt>
    <dgm:pt modelId="{97ECD5B2-4133-4347-8675-867824D857D0}">
      <dgm:prSet phldrT="[Text]"/>
      <dgm:spPr>
        <a:xfrm>
          <a:off x="2738682" y="85153"/>
          <a:ext cx="1052936" cy="9765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CA006C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ENGAGEMENT</a:t>
          </a:r>
        </a:p>
      </dgm:t>
    </dgm:pt>
    <dgm:pt modelId="{75BBCF6C-3C6A-485D-B4C8-996435CE5E05}" type="parTrans" cxnId="{27B1F6E2-6A92-4B23-95CF-9DF75025AC52}">
      <dgm:prSet/>
      <dgm:spPr>
        <a:xfrm rot="16200000">
          <a:off x="2891776" y="1435070"/>
          <a:ext cx="746749" cy="0"/>
        </a:xfr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9BF0D95-9F63-41F0-B267-F42E79DF414D}" type="sibTrans" cxnId="{27B1F6E2-6A92-4B23-95CF-9DF75025AC52}">
      <dgm:prSet/>
      <dgm:spPr/>
      <dgm:t>
        <a:bodyPr/>
        <a:lstStyle/>
        <a:p>
          <a:endParaRPr lang="en-US"/>
        </a:p>
      </dgm:t>
    </dgm:pt>
    <dgm:pt modelId="{C00DB4C0-CA55-406E-8F31-962A01DA492F}">
      <dgm:prSet phldrT="[Text]" custT="1"/>
      <dgm:spPr>
        <a:xfrm>
          <a:off x="4356048" y="2768464"/>
          <a:ext cx="989260" cy="11023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F7A800"/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AFFINITY</a:t>
          </a:r>
        </a:p>
      </dgm:t>
    </dgm:pt>
    <dgm:pt modelId="{31DB97BE-33F6-4502-B2A3-28DA0175FDC2}" type="parTrans" cxnId="{436501F7-D72B-4E40-83D8-6DF24F648157}">
      <dgm:prSet/>
      <dgm:spPr>
        <a:xfrm rot="1800000">
          <a:off x="3822643" y="2891138"/>
          <a:ext cx="571702" cy="0"/>
        </a:xfr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62A13F2-78F1-41A4-819D-86914B7FA19B}" type="sibTrans" cxnId="{436501F7-D72B-4E40-83D8-6DF24F648157}">
      <dgm:prSet/>
      <dgm:spPr/>
      <dgm:t>
        <a:bodyPr/>
        <a:lstStyle/>
        <a:p>
          <a:endParaRPr lang="en-US"/>
        </a:p>
      </dgm:t>
    </dgm:pt>
    <dgm:pt modelId="{55CE97BB-210E-4BF7-B99B-6BAF3C7BF5A9}">
      <dgm:prSet phldrT="[Text]"/>
      <dgm:spPr>
        <a:xfrm>
          <a:off x="1131691" y="2752505"/>
          <a:ext cx="1095864" cy="113426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5E869F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COMMITMENT</a:t>
          </a:r>
        </a:p>
      </dgm:t>
    </dgm:pt>
    <dgm:pt modelId="{43987BE8-F920-4329-A442-C9A1A4A09B05}" type="parTrans" cxnId="{F2AFD3A2-D771-459F-B3B6-4E8FF7482221}">
      <dgm:prSet/>
      <dgm:spPr>
        <a:xfrm rot="9000000">
          <a:off x="2193382" y="2875751"/>
          <a:ext cx="510153" cy="0"/>
        </a:xfr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FF53AE6-3219-4166-AF7F-F4440B981C8C}" type="sibTrans" cxnId="{F2AFD3A2-D771-459F-B3B6-4E8FF7482221}">
      <dgm:prSet/>
      <dgm:spPr/>
      <dgm:t>
        <a:bodyPr/>
        <a:lstStyle/>
        <a:p>
          <a:endParaRPr lang="en-US"/>
        </a:p>
      </dgm:t>
    </dgm:pt>
    <dgm:pt modelId="{A795D3E3-6314-4729-B720-70902915383A}" type="pres">
      <dgm:prSet presAssocID="{00DE8D51-558C-4AF2-9F24-395ABD6016A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F3C01F-8C7B-43D1-8A7F-A9895E96F307}" type="pres">
      <dgm:prSet presAssocID="{19234EA9-106E-421F-87CB-6A7BC1676492}" presName="singleCycle" presStyleCnt="0"/>
      <dgm:spPr/>
    </dgm:pt>
    <dgm:pt modelId="{B102411B-A8F9-40CF-B4F2-FB5C0C42D3B5}" type="pres">
      <dgm:prSet presAssocID="{19234EA9-106E-421F-87CB-6A7BC1676492}" presName="singleCenter" presStyleLbl="node1" presStyleIdx="0" presStyleCnt="4" custLinFactNeighborX="-140" custLinFactNeighborY="2234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E0DEB79-E307-4ECE-9619-F7F795AC8D50}" type="pres">
      <dgm:prSet presAssocID="{75BBCF6C-3C6A-485D-B4C8-996435CE5E05}" presName="Name56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6749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F08251A-62EC-4D8F-B9B7-E1C71736D3AD}" type="pres">
      <dgm:prSet presAssocID="{97ECD5B2-4133-4347-8675-867824D857D0}" presName="text0" presStyleLbl="node1" presStyleIdx="1" presStyleCnt="4" custScaleX="131888" custScaleY="122319" custRadScaleRad="93758" custRadScaleInc="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2C3BB4-0542-4208-85D4-6E5AAB5AFCE2}" type="pres">
      <dgm:prSet presAssocID="{31DB97BE-33F6-4502-B2A3-28DA0175FDC2}" presName="Name56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702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B34AA69-3535-4D8B-870C-F1D13B518F51}" type="pres">
      <dgm:prSet presAssocID="{C00DB4C0-CA55-406E-8F31-962A01DA492F}" presName="text0" presStyleLbl="node1" presStyleIdx="2" presStyleCnt="4" custScaleX="123912" custScaleY="1380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063A1BB-0165-4ECF-B245-120E26E9BFFF}" type="pres">
      <dgm:prSet presAssocID="{43987BE8-F920-4329-A442-C9A1A4A09B05}" presName="Name56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153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A1D1ABB-786D-482B-AC22-649A2C481006}" type="pres">
      <dgm:prSet presAssocID="{55CE97BB-210E-4BF7-B99B-6BAF3C7BF5A9}" presName="text0" presStyleLbl="node1" presStyleIdx="3" presStyleCnt="4" custScaleX="137265" custScaleY="1420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B96D478-6FE0-4A2B-BBF4-DED880681792}" type="presOf" srcId="{19234EA9-106E-421F-87CB-6A7BC1676492}" destId="{B102411B-A8F9-40CF-B4F2-FB5C0C42D3B5}" srcOrd="0" destOrd="0" presId="urn:microsoft.com/office/officeart/2008/layout/RadialCluster"/>
    <dgm:cxn modelId="{27B1F6E2-6A92-4B23-95CF-9DF75025AC52}" srcId="{19234EA9-106E-421F-87CB-6A7BC1676492}" destId="{97ECD5B2-4133-4347-8675-867824D857D0}" srcOrd="0" destOrd="0" parTransId="{75BBCF6C-3C6A-485D-B4C8-996435CE5E05}" sibTransId="{E9BF0D95-9F63-41F0-B267-F42E79DF414D}"/>
    <dgm:cxn modelId="{3772106B-7486-4643-A4F8-4727A20C3AD8}" type="presOf" srcId="{00DE8D51-558C-4AF2-9F24-395ABD6016A6}" destId="{A795D3E3-6314-4729-B720-70902915383A}" srcOrd="0" destOrd="0" presId="urn:microsoft.com/office/officeart/2008/layout/RadialCluster"/>
    <dgm:cxn modelId="{F2AFD3A2-D771-459F-B3B6-4E8FF7482221}" srcId="{19234EA9-106E-421F-87CB-6A7BC1676492}" destId="{55CE97BB-210E-4BF7-B99B-6BAF3C7BF5A9}" srcOrd="2" destOrd="0" parTransId="{43987BE8-F920-4329-A442-C9A1A4A09B05}" sibTransId="{DFF53AE6-3219-4166-AF7F-F4440B981C8C}"/>
    <dgm:cxn modelId="{6E76CCBB-DD81-49F8-A90C-7E4730EBBE09}" srcId="{00DE8D51-558C-4AF2-9F24-395ABD6016A6}" destId="{19234EA9-106E-421F-87CB-6A7BC1676492}" srcOrd="0" destOrd="0" parTransId="{1CE0355C-5C9A-4296-9AC5-C65370DD4CDE}" sibTransId="{89150F09-6FDD-4853-9A6D-AF4BBADDF014}"/>
    <dgm:cxn modelId="{3AFDDCDA-F833-433C-9288-90A324E23D54}" type="presOf" srcId="{97ECD5B2-4133-4347-8675-867824D857D0}" destId="{FF08251A-62EC-4D8F-B9B7-E1C71736D3AD}" srcOrd="0" destOrd="0" presId="urn:microsoft.com/office/officeart/2008/layout/RadialCluster"/>
    <dgm:cxn modelId="{9AE158BE-2AB0-4E40-8538-095BC30C971D}" type="presOf" srcId="{C00DB4C0-CA55-406E-8F31-962A01DA492F}" destId="{7B34AA69-3535-4D8B-870C-F1D13B518F51}" srcOrd="0" destOrd="0" presId="urn:microsoft.com/office/officeart/2008/layout/RadialCluster"/>
    <dgm:cxn modelId="{3665810C-03D5-4232-A600-294E355B736A}" type="presOf" srcId="{31DB97BE-33F6-4502-B2A3-28DA0175FDC2}" destId="{D42C3BB4-0542-4208-85D4-6E5AAB5AFCE2}" srcOrd="0" destOrd="0" presId="urn:microsoft.com/office/officeart/2008/layout/RadialCluster"/>
    <dgm:cxn modelId="{48756E0B-D342-4191-810B-4C5F1356E872}" type="presOf" srcId="{43987BE8-F920-4329-A442-C9A1A4A09B05}" destId="{E063A1BB-0165-4ECF-B245-120E26E9BFFF}" srcOrd="0" destOrd="0" presId="urn:microsoft.com/office/officeart/2008/layout/RadialCluster"/>
    <dgm:cxn modelId="{436501F7-D72B-4E40-83D8-6DF24F648157}" srcId="{19234EA9-106E-421F-87CB-6A7BC1676492}" destId="{C00DB4C0-CA55-406E-8F31-962A01DA492F}" srcOrd="1" destOrd="0" parTransId="{31DB97BE-33F6-4502-B2A3-28DA0175FDC2}" sibTransId="{262A13F2-78F1-41A4-819D-86914B7FA19B}"/>
    <dgm:cxn modelId="{08154697-569B-4900-9D2D-72DA5BB67809}" type="presOf" srcId="{75BBCF6C-3C6A-485D-B4C8-996435CE5E05}" destId="{6E0DEB79-E307-4ECE-9619-F7F795AC8D50}" srcOrd="0" destOrd="0" presId="urn:microsoft.com/office/officeart/2008/layout/RadialCluster"/>
    <dgm:cxn modelId="{FAE38EFB-2730-4BB4-A527-A018B8EA0B77}" type="presOf" srcId="{55CE97BB-210E-4BF7-B99B-6BAF3C7BF5A9}" destId="{7A1D1ABB-786D-482B-AC22-649A2C481006}" srcOrd="0" destOrd="0" presId="urn:microsoft.com/office/officeart/2008/layout/RadialCluster"/>
    <dgm:cxn modelId="{53074B4C-4F16-4A66-B3DF-70AD24E2195E}" type="presParOf" srcId="{A795D3E3-6314-4729-B720-70902915383A}" destId="{E1F3C01F-8C7B-43D1-8A7F-A9895E96F307}" srcOrd="0" destOrd="0" presId="urn:microsoft.com/office/officeart/2008/layout/RadialCluster"/>
    <dgm:cxn modelId="{C1273236-8D8F-4C18-A556-86EEDBD1B14E}" type="presParOf" srcId="{E1F3C01F-8C7B-43D1-8A7F-A9895E96F307}" destId="{B102411B-A8F9-40CF-B4F2-FB5C0C42D3B5}" srcOrd="0" destOrd="0" presId="urn:microsoft.com/office/officeart/2008/layout/RadialCluster"/>
    <dgm:cxn modelId="{3C8B30DA-12A6-4D5F-AF04-6CC27E5F21A7}" type="presParOf" srcId="{E1F3C01F-8C7B-43D1-8A7F-A9895E96F307}" destId="{6E0DEB79-E307-4ECE-9619-F7F795AC8D50}" srcOrd="1" destOrd="0" presId="urn:microsoft.com/office/officeart/2008/layout/RadialCluster"/>
    <dgm:cxn modelId="{BFF06261-8B7D-4773-9827-6B11AFEC9091}" type="presParOf" srcId="{E1F3C01F-8C7B-43D1-8A7F-A9895E96F307}" destId="{FF08251A-62EC-4D8F-B9B7-E1C71736D3AD}" srcOrd="2" destOrd="0" presId="urn:microsoft.com/office/officeart/2008/layout/RadialCluster"/>
    <dgm:cxn modelId="{E86B62C2-3E51-4828-AB23-F467D35E696E}" type="presParOf" srcId="{E1F3C01F-8C7B-43D1-8A7F-A9895E96F307}" destId="{D42C3BB4-0542-4208-85D4-6E5AAB5AFCE2}" srcOrd="3" destOrd="0" presId="urn:microsoft.com/office/officeart/2008/layout/RadialCluster"/>
    <dgm:cxn modelId="{5E339DE9-5EF4-4DCB-BA0C-156170F7F31E}" type="presParOf" srcId="{E1F3C01F-8C7B-43D1-8A7F-A9895E96F307}" destId="{7B34AA69-3535-4D8B-870C-F1D13B518F51}" srcOrd="4" destOrd="0" presId="urn:microsoft.com/office/officeart/2008/layout/RadialCluster"/>
    <dgm:cxn modelId="{28DF46FF-F6FF-48C4-B36F-335FBA44C716}" type="presParOf" srcId="{E1F3C01F-8C7B-43D1-8A7F-A9895E96F307}" destId="{E063A1BB-0165-4ECF-B245-120E26E9BFFF}" srcOrd="5" destOrd="0" presId="urn:microsoft.com/office/officeart/2008/layout/RadialCluster"/>
    <dgm:cxn modelId="{CD93A89F-2E96-4CA6-A5A4-9660D877BFF1}" type="presParOf" srcId="{E1F3C01F-8C7B-43D1-8A7F-A9895E96F307}" destId="{7A1D1ABB-786D-482B-AC22-649A2C481006}" srcOrd="6" destOrd="0" presId="urn:microsoft.com/office/officeart/2008/layout/RadialCluster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91D4A9-45F4-4229-BDB0-27571DF7465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A4A47-EB50-4E6A-A765-8D3F2FD79B76}">
      <dgm:prSet phldrT="[Text]"/>
      <dgm:spPr>
        <a:solidFill>
          <a:srgbClr val="5B7E96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Maintaining the program</a:t>
          </a:r>
          <a:endParaRPr lang="en-US" dirty="0"/>
        </a:p>
      </dgm:t>
    </dgm:pt>
    <dgm:pt modelId="{10816381-08F1-42FA-A5CB-8B010645CF86}" type="parTrans" cxnId="{D4776566-13E9-424C-8620-D8F041863F1E}">
      <dgm:prSet/>
      <dgm:spPr/>
      <dgm:t>
        <a:bodyPr/>
        <a:lstStyle/>
        <a:p>
          <a:endParaRPr lang="en-US"/>
        </a:p>
      </dgm:t>
    </dgm:pt>
    <dgm:pt modelId="{78F4D38C-AF4D-4066-8325-5822CE469203}" type="sibTrans" cxnId="{D4776566-13E9-424C-8620-D8F041863F1E}">
      <dgm:prSet/>
      <dgm:spPr/>
      <dgm:t>
        <a:bodyPr/>
        <a:lstStyle/>
        <a:p>
          <a:endParaRPr lang="en-US"/>
        </a:p>
      </dgm:t>
    </dgm:pt>
    <dgm:pt modelId="{D687A01A-A772-43A7-B2B3-881D5ADC1FBC}">
      <dgm:prSet phldrT="[Text]"/>
      <dgm:spPr>
        <a:solidFill>
          <a:srgbClr val="AA0050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Competition</a:t>
          </a:r>
          <a:endParaRPr lang="en-US" dirty="0">
            <a:solidFill>
              <a:schemeClr val="bg1"/>
            </a:solidFill>
          </a:endParaRPr>
        </a:p>
      </dgm:t>
    </dgm:pt>
    <dgm:pt modelId="{F2EB8408-67BE-4FC6-8531-46EF0375F78C}" type="parTrans" cxnId="{3244300B-F1F1-4214-8BBF-5E27A6594CEA}">
      <dgm:prSet/>
      <dgm:spPr/>
      <dgm:t>
        <a:bodyPr/>
        <a:lstStyle/>
        <a:p>
          <a:endParaRPr lang="en-US"/>
        </a:p>
      </dgm:t>
    </dgm:pt>
    <dgm:pt modelId="{283BAEAF-C30B-4F60-8B09-8B248EFCD5BA}" type="sibTrans" cxnId="{3244300B-F1F1-4214-8BBF-5E27A6594CEA}">
      <dgm:prSet/>
      <dgm:spPr/>
      <dgm:t>
        <a:bodyPr/>
        <a:lstStyle/>
        <a:p>
          <a:endParaRPr lang="en-US"/>
        </a:p>
      </dgm:t>
    </dgm:pt>
    <dgm:pt modelId="{93DA6119-F7B4-490C-A580-7890C72D5354}">
      <dgm:prSet phldrT="[Text]"/>
      <dgm:spPr>
        <a:solidFill>
          <a:srgbClr val="011E41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Reporting or analytics or research?</a:t>
          </a:r>
          <a:endParaRPr lang="en-US" dirty="0">
            <a:solidFill>
              <a:schemeClr val="bg1"/>
            </a:solidFill>
          </a:endParaRPr>
        </a:p>
      </dgm:t>
    </dgm:pt>
    <dgm:pt modelId="{95C000FB-F7A9-432A-B3B8-88F68D632C80}" type="parTrans" cxnId="{C192F397-B999-4A92-9AE7-A788D9471DFC}">
      <dgm:prSet/>
      <dgm:spPr/>
      <dgm:t>
        <a:bodyPr/>
        <a:lstStyle/>
        <a:p>
          <a:endParaRPr lang="en-US"/>
        </a:p>
      </dgm:t>
    </dgm:pt>
    <dgm:pt modelId="{6CEF45C6-9411-48AA-93E5-E7315DD26233}" type="sibTrans" cxnId="{C192F397-B999-4A92-9AE7-A788D9471DFC}">
      <dgm:prSet/>
      <dgm:spPr/>
      <dgm:t>
        <a:bodyPr/>
        <a:lstStyle/>
        <a:p>
          <a:endParaRPr lang="en-US"/>
        </a:p>
      </dgm:t>
    </dgm:pt>
    <dgm:pt modelId="{C46583F9-4E58-4FEB-BCF3-108718603CB4}" type="pres">
      <dgm:prSet presAssocID="{4491D4A9-45F4-4229-BDB0-27571DF746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77613B6-FBAD-4A4C-BA17-278A52371776}" type="pres">
      <dgm:prSet presAssocID="{916A4A47-EB50-4E6A-A765-8D3F2FD79B7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EFBF3-D6EF-41C3-902A-4AA09CAB1BC5}" type="pres">
      <dgm:prSet presAssocID="{78F4D38C-AF4D-4066-8325-5822CE469203}" presName="space" presStyleCnt="0"/>
      <dgm:spPr/>
    </dgm:pt>
    <dgm:pt modelId="{44E17778-F95C-4934-8F57-929EF930BE79}" type="pres">
      <dgm:prSet presAssocID="{D687A01A-A772-43A7-B2B3-881D5ADC1FB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0DBD3D3-03CB-4A43-B446-D21549A824EB}" type="pres">
      <dgm:prSet presAssocID="{283BAEAF-C30B-4F60-8B09-8B248EFCD5BA}" presName="space" presStyleCnt="0"/>
      <dgm:spPr/>
    </dgm:pt>
    <dgm:pt modelId="{A59FDEE7-DA0C-4736-8836-FB60F88FB429}" type="pres">
      <dgm:prSet presAssocID="{93DA6119-F7B4-490C-A580-7890C72D5354}" presName="Name5" presStyleLbl="vennNode1" presStyleIdx="2" presStyleCnt="3" custLinFactNeighborX="2541" custLinFactNeighborY="8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E980DA0-7030-4A70-9E14-828060D55F06}" type="presOf" srcId="{93DA6119-F7B4-490C-A580-7890C72D5354}" destId="{A59FDEE7-DA0C-4736-8836-FB60F88FB429}" srcOrd="0" destOrd="0" presId="urn:microsoft.com/office/officeart/2005/8/layout/venn3"/>
    <dgm:cxn modelId="{3244300B-F1F1-4214-8BBF-5E27A6594CEA}" srcId="{4491D4A9-45F4-4229-BDB0-27571DF74653}" destId="{D687A01A-A772-43A7-B2B3-881D5ADC1FBC}" srcOrd="1" destOrd="0" parTransId="{F2EB8408-67BE-4FC6-8531-46EF0375F78C}" sibTransId="{283BAEAF-C30B-4F60-8B09-8B248EFCD5BA}"/>
    <dgm:cxn modelId="{C192F397-B999-4A92-9AE7-A788D9471DFC}" srcId="{4491D4A9-45F4-4229-BDB0-27571DF74653}" destId="{93DA6119-F7B4-490C-A580-7890C72D5354}" srcOrd="2" destOrd="0" parTransId="{95C000FB-F7A9-432A-B3B8-88F68D632C80}" sibTransId="{6CEF45C6-9411-48AA-93E5-E7315DD26233}"/>
    <dgm:cxn modelId="{6C3906C9-6EE7-436E-90F0-59363D17590A}" type="presOf" srcId="{916A4A47-EB50-4E6A-A765-8D3F2FD79B76}" destId="{277613B6-FBAD-4A4C-BA17-278A52371776}" srcOrd="0" destOrd="0" presId="urn:microsoft.com/office/officeart/2005/8/layout/venn3"/>
    <dgm:cxn modelId="{D4776566-13E9-424C-8620-D8F041863F1E}" srcId="{4491D4A9-45F4-4229-BDB0-27571DF74653}" destId="{916A4A47-EB50-4E6A-A765-8D3F2FD79B76}" srcOrd="0" destOrd="0" parTransId="{10816381-08F1-42FA-A5CB-8B010645CF86}" sibTransId="{78F4D38C-AF4D-4066-8325-5822CE469203}"/>
    <dgm:cxn modelId="{A37F513A-2530-42D3-A550-279CBCFDC83A}" type="presOf" srcId="{D687A01A-A772-43A7-B2B3-881D5ADC1FBC}" destId="{44E17778-F95C-4934-8F57-929EF930BE79}" srcOrd="0" destOrd="0" presId="urn:microsoft.com/office/officeart/2005/8/layout/venn3"/>
    <dgm:cxn modelId="{EE59448C-F02A-4DA8-A564-FF0A7907CA1C}" type="presOf" srcId="{4491D4A9-45F4-4229-BDB0-27571DF74653}" destId="{C46583F9-4E58-4FEB-BCF3-108718603CB4}" srcOrd="0" destOrd="0" presId="urn:microsoft.com/office/officeart/2005/8/layout/venn3"/>
    <dgm:cxn modelId="{A5301119-041E-42A7-B9F2-F6B9E4DB6452}" type="presParOf" srcId="{C46583F9-4E58-4FEB-BCF3-108718603CB4}" destId="{277613B6-FBAD-4A4C-BA17-278A52371776}" srcOrd="0" destOrd="0" presId="urn:microsoft.com/office/officeart/2005/8/layout/venn3"/>
    <dgm:cxn modelId="{0B5B0215-FBC5-4667-8F4D-82DE8764B0F4}" type="presParOf" srcId="{C46583F9-4E58-4FEB-BCF3-108718603CB4}" destId="{A98EFBF3-D6EF-41C3-902A-4AA09CAB1BC5}" srcOrd="1" destOrd="0" presId="urn:microsoft.com/office/officeart/2005/8/layout/venn3"/>
    <dgm:cxn modelId="{80657FD4-2470-47E2-BC37-69545B842E74}" type="presParOf" srcId="{C46583F9-4E58-4FEB-BCF3-108718603CB4}" destId="{44E17778-F95C-4934-8F57-929EF930BE79}" srcOrd="2" destOrd="0" presId="urn:microsoft.com/office/officeart/2005/8/layout/venn3"/>
    <dgm:cxn modelId="{578F305E-6132-45C3-9A87-32B6C65F9373}" type="presParOf" srcId="{C46583F9-4E58-4FEB-BCF3-108718603CB4}" destId="{E0DBD3D3-03CB-4A43-B446-D21549A824EB}" srcOrd="3" destOrd="0" presId="urn:microsoft.com/office/officeart/2005/8/layout/venn3"/>
    <dgm:cxn modelId="{D8ADCF89-AC40-4549-9692-DE33C8118498}" type="presParOf" srcId="{C46583F9-4E58-4FEB-BCF3-108718603CB4}" destId="{A59FDEE7-DA0C-4736-8836-FB60F88FB42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43864-85F6-4E53-A7FD-E31BB864BF4D}">
      <dsp:nvSpPr>
        <dsp:cNvPr id="0" name=""/>
        <dsp:cNvSpPr/>
      </dsp:nvSpPr>
      <dsp:spPr>
        <a:xfrm rot="10800000">
          <a:off x="1939687" y="0"/>
          <a:ext cx="6992874" cy="887561"/>
        </a:xfrm>
        <a:prstGeom prst="homePlate">
          <a:avLst/>
        </a:prstGeom>
        <a:solidFill>
          <a:srgbClr val="CA00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US wealth screening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2002</a:t>
          </a:r>
          <a:endParaRPr lang="en-CA" sz="2100" kern="1200" dirty="0"/>
        </a:p>
      </dsp:txBody>
      <dsp:txXfrm rot="10800000">
        <a:off x="2161577" y="0"/>
        <a:ext cx="6770984" cy="887561"/>
      </dsp:txXfrm>
    </dsp:sp>
    <dsp:sp modelId="{41FD447F-1561-4C10-ADAC-4AFFA5335C32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4F0E5-5DA6-4254-8E48-F5A95E1CE8AE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solidFill>
          <a:srgbClr val="5E86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Census wealth data linked to addresses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2010 </a:t>
          </a:r>
          <a:endParaRPr lang="en-CA" sz="2100" kern="1200" dirty="0"/>
        </a:p>
      </dsp:txBody>
      <dsp:txXfrm rot="10800000">
        <a:off x="2205143" y="1155635"/>
        <a:ext cx="6770984" cy="887561"/>
      </dsp:txXfrm>
    </dsp:sp>
    <dsp:sp modelId="{A9539280-4B02-4A6B-AA1B-B0209FEDA235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33B28-1A45-4F47-A4AC-BA1EA71BC38B}">
      <dsp:nvSpPr>
        <dsp:cNvPr id="0" name=""/>
        <dsp:cNvSpPr/>
      </dsp:nvSpPr>
      <dsp:spPr>
        <a:xfrm rot="10800000">
          <a:off x="1965841" y="2316333"/>
          <a:ext cx="6992874" cy="887561"/>
        </a:xfrm>
        <a:prstGeom prst="homePlate">
          <a:avLst/>
        </a:prstGeom>
        <a:solidFill>
          <a:srgbClr val="4F26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Target Analytics: annual gift range &amp; likelihood to give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2010</a:t>
          </a:r>
          <a:endParaRPr lang="en-CA" sz="2100" kern="1200" dirty="0"/>
        </a:p>
      </dsp:txBody>
      <dsp:txXfrm rot="10800000">
        <a:off x="2187731" y="2316333"/>
        <a:ext cx="6770984" cy="887561"/>
      </dsp:txXfrm>
    </dsp:sp>
    <dsp:sp modelId="{1F4DFF5F-C094-4551-8D8E-EB6C9086DA90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E8FD3-4B2F-424C-81DB-53CEB1291751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solidFill>
          <a:srgbClr val="0C23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Predictive model for planned giving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2011</a:t>
          </a:r>
          <a:endParaRPr lang="en-CA" sz="2100" kern="1200" dirty="0"/>
        </a:p>
      </dsp:txBody>
      <dsp:txXfrm rot="10800000">
        <a:off x="2205143" y="3460646"/>
        <a:ext cx="6770984" cy="887561"/>
      </dsp:txXfrm>
    </dsp:sp>
    <dsp:sp modelId="{B673A33F-1C91-46C5-BCDF-77D5D2BA496F}">
      <dsp:nvSpPr>
        <dsp:cNvPr id="0" name=""/>
        <dsp:cNvSpPr/>
      </dsp:nvSpPr>
      <dsp:spPr>
        <a:xfrm>
          <a:off x="1565593" y="3463776"/>
          <a:ext cx="887561" cy="88756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rgbClr val="011E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1C096-B3BD-4C1B-98EE-0430082C896E}">
      <dsp:nvSpPr>
        <dsp:cNvPr id="0" name=""/>
        <dsp:cNvSpPr/>
      </dsp:nvSpPr>
      <dsp:spPr>
        <a:xfrm>
          <a:off x="2925" y="1241883"/>
          <a:ext cx="2934899" cy="2934899"/>
        </a:xfrm>
        <a:prstGeom prst="ellipse">
          <a:avLst/>
        </a:prstGeom>
        <a:solidFill>
          <a:srgbClr val="5B7E96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517" tIns="39370" rIns="161517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Leadership buy-in</a:t>
          </a:r>
          <a:endParaRPr lang="en-US" sz="3100" kern="1200" dirty="0"/>
        </a:p>
      </dsp:txBody>
      <dsp:txXfrm>
        <a:off x="432731" y="1671689"/>
        <a:ext cx="2075287" cy="2075287"/>
      </dsp:txXfrm>
    </dsp:sp>
    <dsp:sp modelId="{FB30A8D1-4168-46A6-A6F8-3E9FD5774D8B}">
      <dsp:nvSpPr>
        <dsp:cNvPr id="0" name=""/>
        <dsp:cNvSpPr/>
      </dsp:nvSpPr>
      <dsp:spPr>
        <a:xfrm>
          <a:off x="2350844" y="1241883"/>
          <a:ext cx="2934899" cy="2934899"/>
        </a:xfrm>
        <a:prstGeom prst="ellipse">
          <a:avLst/>
        </a:prstGeom>
        <a:solidFill>
          <a:srgbClr val="AA0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517" tIns="39370" rIns="161517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Resource Planning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2780650" y="1671689"/>
        <a:ext cx="2075287" cy="2075287"/>
      </dsp:txXfrm>
    </dsp:sp>
    <dsp:sp modelId="{DEED82E4-F683-43D7-AB1A-DDBB4B8E0649}">
      <dsp:nvSpPr>
        <dsp:cNvPr id="0" name=""/>
        <dsp:cNvSpPr/>
      </dsp:nvSpPr>
      <dsp:spPr>
        <a:xfrm>
          <a:off x="4698764" y="1241883"/>
          <a:ext cx="2934899" cy="2934899"/>
        </a:xfrm>
        <a:prstGeom prst="ellipse">
          <a:avLst/>
        </a:prstGeom>
        <a:solidFill>
          <a:srgbClr val="011E4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517" tIns="39370" rIns="161517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Selecting Projects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5128570" y="1671689"/>
        <a:ext cx="2075287" cy="2075287"/>
      </dsp:txXfrm>
    </dsp:sp>
    <dsp:sp modelId="{83F22650-E896-4DCF-AACC-DA637C8C7934}">
      <dsp:nvSpPr>
        <dsp:cNvPr id="0" name=""/>
        <dsp:cNvSpPr/>
      </dsp:nvSpPr>
      <dsp:spPr>
        <a:xfrm>
          <a:off x="7046684" y="1241883"/>
          <a:ext cx="2934899" cy="29348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517" tIns="39370" rIns="161517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Managing Projects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7476490" y="1671689"/>
        <a:ext cx="2075287" cy="2075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0E7C0-E171-4E5A-A8BE-4664254E8EF9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rgbClr val="5B7E96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6D977-F3CF-41D3-BDAC-E93AE7FFF5C8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E959F-A162-4F0B-9D79-1266F7B26E15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011E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People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talent do you have?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talent do you need?</a:t>
          </a:r>
          <a:endParaRPr lang="en-US" sz="2100" kern="1200" dirty="0"/>
        </a:p>
      </dsp:txBody>
      <dsp:txXfrm rot="10800000">
        <a:off x="389068" y="1958102"/>
        <a:ext cx="2941757" cy="2319635"/>
      </dsp:txXfrm>
    </dsp:sp>
    <dsp:sp modelId="{A84D008A-B579-4985-8941-AE3DCD5615AA}">
      <dsp:nvSpPr>
        <dsp:cNvPr id="0" name=""/>
        <dsp:cNvSpPr/>
      </dsp:nvSpPr>
      <dsp:spPr>
        <a:xfrm>
          <a:off x="3713321" y="287716"/>
          <a:ext cx="3088957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3116E-2B14-4D81-AA15-E9295DE7E8B7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011E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Where can you get the data you need?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Can you fix your data problems?</a:t>
          </a:r>
        </a:p>
      </dsp:txBody>
      <dsp:txXfrm rot="10800000">
        <a:off x="3786921" y="1958102"/>
        <a:ext cx="2941757" cy="2319635"/>
      </dsp:txXfrm>
    </dsp:sp>
    <dsp:sp modelId="{C8F45CFF-45BC-4223-B90C-1B10763AF183}">
      <dsp:nvSpPr>
        <dsp:cNvPr id="0" name=""/>
        <dsp:cNvSpPr/>
      </dsp:nvSpPr>
      <dsp:spPr>
        <a:xfrm>
          <a:off x="7199951" y="243317"/>
          <a:ext cx="3088957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7EDE8-6D72-4203-A8B1-DDA27E94A984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011E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Tools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much faster with the right tools?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can you share insights better?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C1071-C4CA-4665-97F1-BF764A851E99}" type="datetimeFigureOut">
              <a:rPr lang="en-CA" smtClean="0"/>
              <a:t>10/10/2016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96FBB-5AC5-4F58-B3CC-7F4D724A53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06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7E0-C424-44ED-8481-821B251081AC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083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AA56-24EE-4C51-ACA2-D7B4E4279114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223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F140-88EB-45C5-8DDF-1D27B43A8ABC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25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1E4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192" y="6408902"/>
            <a:ext cx="7954391" cy="449098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8902"/>
            <a:ext cx="639192" cy="4490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9192" y="6408903"/>
            <a:ext cx="11552808" cy="449098"/>
          </a:xfrm>
          <a:prstGeom prst="rect">
            <a:avLst/>
          </a:prstGeom>
          <a:solidFill>
            <a:srgbClr val="AC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501650"/>
          </a:xfrm>
        </p:spPr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085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6723-0FD0-47DD-AA9B-BD7242A19E5E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77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CF25-4D96-4EA1-A61A-7BEAA636222C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159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B509-8422-4DDA-B379-7065A020B346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558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D35B-3EE0-4324-886A-434BA04F2F17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059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229-B90A-4CAA-B5E7-8ABF7C8DDD6B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113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F83-2EFD-49B7-A375-12FC7FBCB291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63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AA4B-7F9E-4199-9EC3-71702CFA39D7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917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A8F2-6328-4BA6-BFEC-A38D9817C512}" type="datetime1">
              <a:rPr lang="en-CA" smtClean="0"/>
              <a:t>10/10/2016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34F1-EB8B-4247-80F7-1D9F1C19E0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945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mailto:tracey.carmichael@ub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" y="2441864"/>
            <a:ext cx="4321008" cy="3035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707" y="453777"/>
            <a:ext cx="9144000" cy="124676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AA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rgbClr val="AA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rgbClr val="AA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data analytics journey</a:t>
            </a: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28" y="4529549"/>
            <a:ext cx="5543551" cy="948264"/>
          </a:xfrm>
        </p:spPr>
        <p:txBody>
          <a:bodyPr/>
          <a:lstStyle/>
          <a:p>
            <a:pPr algn="l"/>
            <a:r>
              <a:rPr lang="en-CA" dirty="0" smtClean="0"/>
              <a:t>October 12, 2016</a:t>
            </a:r>
          </a:p>
          <a:p>
            <a:pPr algn="l"/>
            <a:r>
              <a:rPr lang="en-CA" dirty="0" smtClean="0"/>
              <a:t>10:45 - 12:00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2126817"/>
            <a:ext cx="9144000" cy="1246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441864"/>
            <a:ext cx="632113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Tracey Carmichael</a:t>
            </a:r>
          </a:p>
          <a:p>
            <a:pPr>
              <a:spcBef>
                <a:spcPts val="1200"/>
              </a:spcBef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Director, Research &amp; Data Analytics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British Columbia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0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 Planning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2519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483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Selecting Projects: Where to Start?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dirty="0" smtClean="0"/>
              <a:t>Show people your work to generate new ideas and pitch projects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Work with the hungry and the desperate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Focus on whatever is most important to your organization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Pitch ways you can save money (e.g.. In-house surveys)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Seek out those willing to innovate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20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09301" cy="1325563"/>
          </a:xfrm>
        </p:spPr>
        <p:txBody>
          <a:bodyPr/>
          <a:lstStyle/>
          <a:p>
            <a:pPr algn="ctr"/>
            <a:r>
              <a:rPr lang="en-CA" dirty="0" smtClean="0"/>
              <a:t>Crappy data problems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29227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CA" sz="2400" dirty="0" smtClean="0"/>
              <a:t>(I know you have them too!)</a:t>
            </a:r>
          </a:p>
          <a:p>
            <a:pPr marL="0" indent="0">
              <a:buNone/>
            </a:pPr>
            <a:endParaRPr lang="en-CA" dirty="0"/>
          </a:p>
          <a:p>
            <a:pPr>
              <a:spcAft>
                <a:spcPts val="1200"/>
              </a:spcAft>
            </a:pPr>
            <a:r>
              <a:rPr lang="en-CA" dirty="0" smtClean="0"/>
              <a:t>Data is often ‘good enough’ for analysis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Cleansed data can be re-uploaded to the CRM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Visualizing crappy data can get people engaged in fixing it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12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28" y="1185957"/>
            <a:ext cx="3734172" cy="51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7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Managing projects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Expectations (should) go both ways</a:t>
            </a:r>
          </a:p>
          <a:p>
            <a:pPr lvl="1"/>
            <a:r>
              <a:rPr lang="en-CA" dirty="0" smtClean="0"/>
              <a:t>Need commitment regarding success measures</a:t>
            </a:r>
          </a:p>
          <a:p>
            <a:pPr lvl="1">
              <a:spcAft>
                <a:spcPts val="1200"/>
              </a:spcAft>
            </a:pPr>
            <a:r>
              <a:rPr lang="en-CA" dirty="0" smtClean="0"/>
              <a:t>Expectations can be different than prospect research</a:t>
            </a:r>
          </a:p>
          <a:p>
            <a:r>
              <a:rPr lang="en-CA" dirty="0" smtClean="0"/>
              <a:t>Scope creep</a:t>
            </a:r>
          </a:p>
          <a:p>
            <a:pPr lvl="1">
              <a:spcAft>
                <a:spcPts val="1200"/>
              </a:spcAft>
            </a:pPr>
            <a:r>
              <a:rPr lang="en-CA" dirty="0" smtClean="0"/>
              <a:t>Wouldn’t it be nice to know …. </a:t>
            </a:r>
          </a:p>
          <a:p>
            <a:r>
              <a:rPr lang="en-CA" dirty="0" smtClean="0"/>
              <a:t>Project essentials</a:t>
            </a:r>
          </a:p>
          <a:p>
            <a:pPr lvl="1"/>
            <a:r>
              <a:rPr lang="en-CA" dirty="0" smtClean="0"/>
              <a:t>Project scope document</a:t>
            </a:r>
          </a:p>
          <a:p>
            <a:pPr lvl="1"/>
            <a:r>
              <a:rPr lang="en-CA" dirty="0" smtClean="0"/>
              <a:t>Plan</a:t>
            </a:r>
          </a:p>
          <a:p>
            <a:pPr lvl="1"/>
            <a:r>
              <a:rPr lang="en-CA" dirty="0" smtClean="0"/>
              <a:t>Regular status meetings</a:t>
            </a:r>
          </a:p>
          <a:p>
            <a:pPr lvl="1"/>
            <a:r>
              <a:rPr lang="en-CA" dirty="0" smtClean="0"/>
              <a:t>Prioritization process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954" y="3800043"/>
            <a:ext cx="5907124" cy="22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3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Lessons Learned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0"/>
            <a:ext cx="3533775" cy="3076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14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305237"/>
            <a:ext cx="10924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011E41"/>
                </a:solidFill>
              </a:rPr>
              <a:t>Every project builds the program</a:t>
            </a:r>
            <a:endParaRPr lang="en-CA" sz="4400" dirty="0">
              <a:solidFill>
                <a:srgbClr val="011E4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775253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Don’t </a:t>
            </a:r>
            <a:r>
              <a:rPr lang="en-CA" dirty="0" smtClean="0"/>
              <a:t>over-sell </a:t>
            </a:r>
            <a:r>
              <a:rPr lang="en-CA" dirty="0"/>
              <a:t>the importance of data-driven </a:t>
            </a:r>
            <a:r>
              <a:rPr lang="en-CA" dirty="0" smtClean="0"/>
              <a:t>decision-making to development leaders who rely on know-how and intuition – both are important!</a:t>
            </a:r>
          </a:p>
          <a:p>
            <a:endParaRPr lang="en-CA" dirty="0"/>
          </a:p>
          <a:p>
            <a:r>
              <a:rPr lang="en-CA" dirty="0" smtClean="0"/>
              <a:t>Begin with what you have (talent / technology / data) and be prepared to buy what you need to deliver your projects</a:t>
            </a:r>
          </a:p>
          <a:p>
            <a:endParaRPr lang="en-CA" dirty="0"/>
          </a:p>
          <a:p>
            <a:r>
              <a:rPr lang="en-CA" dirty="0" smtClean="0"/>
              <a:t>Your data</a:t>
            </a:r>
            <a:r>
              <a:rPr lang="en-CA" i="1" dirty="0" smtClean="0"/>
              <a:t> is </a:t>
            </a:r>
            <a:r>
              <a:rPr lang="en-CA" dirty="0" smtClean="0"/>
              <a:t>good enough – probably – and your program will make it better</a:t>
            </a:r>
          </a:p>
          <a:p>
            <a:endParaRPr lang="en-CA" dirty="0"/>
          </a:p>
          <a:p>
            <a:r>
              <a:rPr lang="en-CA" dirty="0" smtClean="0"/>
              <a:t>Brainstorm ideas for using the analysis with client </a:t>
            </a:r>
            <a:r>
              <a:rPr lang="en-CA" i="1" dirty="0" smtClean="0"/>
              <a:t>before</a:t>
            </a:r>
            <a:r>
              <a:rPr lang="en-CA" dirty="0" smtClean="0"/>
              <a:t> you do anything and push for their commitment to measurable outcomes</a:t>
            </a:r>
          </a:p>
          <a:p>
            <a:endParaRPr lang="en-CA" dirty="0"/>
          </a:p>
          <a:p>
            <a:r>
              <a:rPr lang="en-CA" dirty="0" smtClean="0"/>
              <a:t>Show and tell – again and again and again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0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/>
          <a:lstStyle/>
          <a:p>
            <a:r>
              <a:rPr lang="en-CA" dirty="0" smtClean="0"/>
              <a:t>Implementation &amp; Change Management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15</a:t>
            </a:fld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8790557"/>
              </p:ext>
            </p:extLst>
          </p:nvPr>
        </p:nvGraphicFramePr>
        <p:xfrm>
          <a:off x="1620982" y="583142"/>
          <a:ext cx="8950036" cy="577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87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16</a:t>
            </a:fld>
            <a:endParaRPr lang="en-CA" dirty="0"/>
          </a:p>
        </p:txBody>
      </p:sp>
      <p:pic>
        <p:nvPicPr>
          <p:cNvPr id="3078" name="Picture 6" descr="C:\Users\tcarmich\AppData\Local\Temp\SNAGHTML29ac66d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45" y="501650"/>
            <a:ext cx="8475133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60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 your fundraisers ready?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1825625"/>
            <a:ext cx="1108363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9600" dirty="0" smtClean="0">
                <a:solidFill>
                  <a:srgbClr val="AA0050"/>
                </a:solidFill>
              </a:rPr>
              <a:t>30%</a:t>
            </a:r>
          </a:p>
          <a:p>
            <a:pPr marL="0" indent="0" algn="ctr">
              <a:buNone/>
            </a:pPr>
            <a:r>
              <a:rPr lang="en-CA" sz="3200" dirty="0" smtClean="0">
                <a:solidFill>
                  <a:srgbClr val="011E41"/>
                </a:solidFill>
              </a:rPr>
              <a:t>Fundraisers who, armed only with analytic scores,  </a:t>
            </a:r>
            <a:r>
              <a:rPr lang="en-CA" sz="3200" dirty="0" smtClean="0">
                <a:solidFill>
                  <a:srgbClr val="AA0050"/>
                </a:solidFill>
              </a:rPr>
              <a:t>would not contact</a:t>
            </a:r>
            <a:r>
              <a:rPr lang="en-CA" sz="3200" dirty="0" smtClean="0">
                <a:solidFill>
                  <a:srgbClr val="011E41"/>
                </a:solidFill>
              </a:rPr>
              <a:t> a potential prospect that was qualified to give a major gift</a:t>
            </a:r>
            <a:endParaRPr lang="en-CA" sz="3200" dirty="0">
              <a:solidFill>
                <a:srgbClr val="011E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17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0" y="4374432"/>
            <a:ext cx="1728200" cy="180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5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Prove it! Building Trust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18</a:t>
            </a:fld>
            <a:endParaRPr lang="en-CA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176481" y="2200010"/>
            <a:ext cx="5243004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Whitney Book" pitchFamily="2" charset="0"/>
              </a:rPr>
              <a:t>9 out of 10 UBC donors with high lifetime giving </a:t>
            </a:r>
          </a:p>
          <a:p>
            <a:pPr marL="0" indent="0">
              <a:buNone/>
            </a:pPr>
            <a:endParaRPr lang="en-US" sz="3600" b="1" dirty="0">
              <a:solidFill>
                <a:schemeClr val="tx2">
                  <a:lumMod val="75000"/>
                </a:schemeClr>
              </a:solidFill>
              <a:latin typeface="Whitney Book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Whitney Book" pitchFamily="2" charset="0"/>
              </a:rPr>
              <a:t>live in neighbourhoods with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Whitney Book" pitchFamily="2" charset="0"/>
              </a:rPr>
              <a:t>major giving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Whitney Book" pitchFamily="2" charset="0"/>
              </a:rPr>
              <a:t>capacity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Whitney Book" pitchFamily="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818331"/>
              </p:ext>
            </p:extLst>
          </p:nvPr>
        </p:nvGraphicFramePr>
        <p:xfrm>
          <a:off x="7300936" y="1120985"/>
          <a:ext cx="4099869" cy="470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17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After working with consultants, you staff will have very high expectations!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Look at the deliverables from consulting projects and emulate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people say they want is not always what they need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Graphs that will be included in board presentations and other high-level meetings need to follow branding standards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 Create design standards for your analytics and consider infographics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31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UBC at a glance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81" y="1690688"/>
            <a:ext cx="8247619" cy="418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60" y="1690688"/>
            <a:ext cx="4333333" cy="20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011" y="3875899"/>
            <a:ext cx="4171429" cy="2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said they wanted….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20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680" y="1486357"/>
            <a:ext cx="6700640" cy="47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62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really wanted 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301" y="1665169"/>
            <a:ext cx="6332607" cy="4511794"/>
          </a:xfrm>
          <a:prstGeom prst="rect">
            <a:avLst/>
          </a:prstGeom>
          <a:ln>
            <a:solidFill>
              <a:srgbClr val="011E4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385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Expanding Fundraiser Filters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22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21" y="1825625"/>
            <a:ext cx="6743700" cy="4095750"/>
          </a:xfrm>
          <a:prstGeom prst="rect">
            <a:avLst/>
          </a:prstGeom>
          <a:noFill/>
          <a:ln w="15875">
            <a:solidFill>
              <a:srgbClr val="5B7E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03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14" y="722117"/>
            <a:ext cx="10515600" cy="1325563"/>
          </a:xfrm>
        </p:spPr>
        <p:txBody>
          <a:bodyPr/>
          <a:lstStyle/>
          <a:p>
            <a:r>
              <a:rPr lang="en-US" dirty="0" smtClean="0"/>
              <a:t>Donor Analysis: </a:t>
            </a:r>
            <a:r>
              <a:rPr lang="en-US" sz="3200" dirty="0" smtClean="0"/>
              <a:t>donations &gt; $10,000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23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43491"/>
            <a:ext cx="5687569" cy="3612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3" y="2677431"/>
            <a:ext cx="5735061" cy="3744977"/>
          </a:xfrm>
          <a:prstGeom prst="rect">
            <a:avLst/>
          </a:prstGeom>
        </p:spPr>
      </p:pic>
      <p:pic>
        <p:nvPicPr>
          <p:cNvPr id="4098" name="Picture 2" descr="C:\Users\tcarmich\AppData\Local\Temp\SNAGHTML2b0057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62856"/>
            <a:ext cx="24955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12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Neighbourhood-based Capacity Model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24</a:t>
            </a:fld>
            <a:endParaRPr lang="en-CA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2178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7789" y="595817"/>
            <a:ext cx="609447" cy="8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2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Inclination to UBC Model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25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749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CA3C6C"/>
                </a:solidFill>
                <a:latin typeface="Whitney Book" pitchFamily="2" charset="0"/>
              </a:rPr>
              <a:t>ENGAGEMENT</a:t>
            </a:r>
            <a:endParaRPr lang="en-US" b="1" dirty="0">
              <a:solidFill>
                <a:srgbClr val="CA3C6C"/>
              </a:solidFill>
              <a:latin typeface="Whitney Book" pitchFamily="2" charset="0"/>
            </a:endParaRPr>
          </a:p>
          <a:p>
            <a:pPr marL="0" indent="0">
              <a:buNone/>
            </a:pPr>
            <a:r>
              <a:rPr lang="en-US" dirty="0">
                <a:latin typeface="Whitney Book" pitchFamily="2" charset="0"/>
              </a:rPr>
              <a:t>Participation in activities that are sponsored by or on behalf of UBC </a:t>
            </a:r>
          </a:p>
          <a:p>
            <a:endParaRPr lang="en-US" dirty="0">
              <a:latin typeface="Whitney Book" pitchFamily="2" charset="0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7A800"/>
                </a:solidFill>
                <a:latin typeface="Whitney Book" pitchFamily="2" charset="0"/>
              </a:rPr>
              <a:t>AFFINITY</a:t>
            </a:r>
            <a:endParaRPr lang="en-US" b="1" dirty="0">
              <a:solidFill>
                <a:srgbClr val="F7A800"/>
              </a:solidFill>
              <a:latin typeface="Whitney Book" pitchFamily="2" charset="0"/>
            </a:endParaRPr>
          </a:p>
          <a:p>
            <a:pPr marL="0" indent="0">
              <a:buNone/>
            </a:pPr>
            <a:r>
              <a:rPr lang="en-US" dirty="0">
                <a:latin typeface="Whitney Book" pitchFamily="2" charset="0"/>
              </a:rPr>
              <a:t>Feeling of emotional or intellectual closeness to UBC brand and community</a:t>
            </a:r>
          </a:p>
          <a:p>
            <a:endParaRPr lang="en-US" u="sng" dirty="0">
              <a:latin typeface="Whitney Book" pitchFamily="2" charset="0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5E869F"/>
                </a:solidFill>
                <a:latin typeface="Whitney Book" pitchFamily="2" charset="0"/>
              </a:rPr>
              <a:t>COMMITMENT</a:t>
            </a:r>
            <a:endParaRPr lang="en-US" b="1" dirty="0">
              <a:solidFill>
                <a:srgbClr val="5E869F"/>
              </a:solidFill>
              <a:latin typeface="Whitney Book" pitchFamily="2" charset="0"/>
            </a:endParaRPr>
          </a:p>
          <a:p>
            <a:pPr marL="0" indent="0">
              <a:buNone/>
            </a:pPr>
            <a:r>
              <a:rPr lang="en-US" dirty="0">
                <a:latin typeface="Whitney Light" pitchFamily="2" charset="0"/>
              </a:rPr>
              <a:t>Giving back to UBC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426117"/>
              </p:ext>
            </p:extLst>
          </p:nvPr>
        </p:nvGraphicFramePr>
        <p:xfrm>
          <a:off x="7452249" y="1699567"/>
          <a:ext cx="3886200" cy="448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930" y="723144"/>
            <a:ext cx="71428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6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QPID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26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65" y="1929737"/>
            <a:ext cx="6162964" cy="3515762"/>
          </a:xfrm>
          <a:prstGeom prst="rect">
            <a:avLst/>
          </a:prstGeom>
          <a:ln>
            <a:solidFill>
              <a:srgbClr val="011E4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911" y="1622146"/>
            <a:ext cx="3694471" cy="4758295"/>
          </a:xfrm>
          <a:prstGeom prst="rect">
            <a:avLst/>
          </a:prstGeom>
          <a:ln>
            <a:solidFill>
              <a:srgbClr val="011E4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7099493" y="3459018"/>
            <a:ext cx="559836" cy="457200"/>
          </a:xfrm>
          <a:prstGeom prst="rightArrow">
            <a:avLst/>
          </a:prstGeom>
          <a:ln>
            <a:solidFill>
              <a:srgbClr val="CA006C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2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Self-Service &amp; 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4885" y="1850180"/>
            <a:ext cx="5276190" cy="3466667"/>
          </a:xfrm>
          <a:prstGeom prst="rect">
            <a:avLst/>
          </a:prstGeom>
          <a:ln>
            <a:solidFill>
              <a:srgbClr val="011E4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27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38199" y="1690688"/>
            <a:ext cx="53361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Empowering people to uncover insights relevant to their work is the end goal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Spreading the work through prospect research is </a:t>
            </a:r>
            <a:r>
              <a:rPr lang="en-US" sz="2400" dirty="0" smtClean="0"/>
              <a:t>key to getting there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Self-serve tools liberate the data from your CRM and put it directly in the hands of people who need it everyday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913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28</a:t>
            </a:fld>
            <a:endParaRPr lang="en-CA" dirty="0"/>
          </a:p>
        </p:txBody>
      </p:sp>
      <p:pic>
        <p:nvPicPr>
          <p:cNvPr id="5" name="Picture 2" descr="C:\Users\tcarmich\AppData\Local\Temp\SNAGHTML63e04f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42"/>
            <a:ext cx="12192001" cy="71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71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29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0" y="-4334"/>
            <a:ext cx="12047619" cy="6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9788" y="133166"/>
            <a:ext cx="10515600" cy="1731146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Our Mission: to sustain </a:t>
            </a:r>
            <a:r>
              <a:rPr lang="en-CA" b="1" dirty="0"/>
              <a:t>UBC’s margin of excellence through philanthropy and engagement</a:t>
            </a:r>
            <a:br>
              <a:rPr lang="en-CA" b="1" dirty="0"/>
            </a:br>
            <a:endParaRPr lang="en-C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902584" y="1731146"/>
            <a:ext cx="4078441" cy="772357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Raise $ </a:t>
            </a:r>
            <a:r>
              <a:rPr lang="en-CA" dirty="0" smtClean="0"/>
              <a:t>200 </a:t>
            </a:r>
            <a:r>
              <a:rPr lang="en-CA" dirty="0"/>
              <a:t>million + each year</a:t>
            </a:r>
          </a:p>
          <a:p>
            <a:r>
              <a:rPr lang="en-CA" dirty="0"/>
              <a:t>Engage 55,000 </a:t>
            </a:r>
            <a:r>
              <a:rPr lang="en-CA" dirty="0" smtClean="0"/>
              <a:t>+ alumni annually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4005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Sustaining Change – Lather, Rinse, Repeat!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30</a:t>
            </a:fld>
            <a:endParaRPr lang="en-CA" dirty="0"/>
          </a:p>
        </p:txBody>
      </p:sp>
      <p:pic>
        <p:nvPicPr>
          <p:cNvPr id="2050" name="Picture 2" descr="https://upload.wikimedia.org/wikipedia/commons/thumb/7/7c/PDCA-Cycle.png/1280px-PDCA-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34" y="1690688"/>
            <a:ext cx="6556921" cy="450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61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31</a:t>
            </a:fld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50701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175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55" y="617673"/>
            <a:ext cx="4110182" cy="5137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49655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more you build, the more time you need to spend maintaining dashboards, refreshing data, re-scoring, ….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Less time is available to build new insights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Provides opportunities to partner with IT on initiatives like a data warehouse and automated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6371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AA0050"/>
                </a:solidFill>
              </a:rPr>
              <a:t>Huge change in the last 5 years…</a:t>
            </a:r>
            <a:endParaRPr lang="en-US" dirty="0">
              <a:solidFill>
                <a:srgbClr val="AA005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All fundraisers now know that data analytics has a place in development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Data science is the flavor of the month and many people want to take the lead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people see you as a consultant rather than a partner, other data analytics initiatives may pop-up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33</a:t>
            </a:fld>
            <a:endParaRPr lang="en-CA" dirty="0"/>
          </a:p>
        </p:txBody>
      </p:sp>
      <p:pic>
        <p:nvPicPr>
          <p:cNvPr id="1026" name="Picture 2" descr="C:\Users\tcarmich\AppData\Local\Temp\SNAGHTML25e57a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9" y="282494"/>
            <a:ext cx="3678382" cy="6061974"/>
          </a:xfrm>
          <a:prstGeom prst="rect">
            <a:avLst/>
          </a:prstGeom>
          <a:noFill/>
          <a:ln>
            <a:solidFill>
              <a:srgbClr val="011E4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40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– Analytics -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What is the difference?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Where do you fit?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Who should lead?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How do you collaborate?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333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Lessons Learned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0"/>
            <a:ext cx="3533775" cy="3076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35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104660"/>
            <a:ext cx="10924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011E41"/>
                </a:solidFill>
              </a:rPr>
              <a:t>Change management builds the program</a:t>
            </a:r>
            <a:endParaRPr lang="en-CA" sz="4400" dirty="0">
              <a:solidFill>
                <a:srgbClr val="011E4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21" y="1469015"/>
            <a:ext cx="93037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can uncover the most amazing insights,</a:t>
            </a:r>
          </a:p>
          <a:p>
            <a:endParaRPr lang="en-US" sz="2000" dirty="0" smtClean="0"/>
          </a:p>
          <a:p>
            <a:r>
              <a:rPr lang="en-US" sz="2000" dirty="0" smtClean="0"/>
              <a:t>Produce the most innovative tools,</a:t>
            </a:r>
          </a:p>
          <a:p>
            <a:endParaRPr lang="en-US" sz="2000" dirty="0" smtClean="0"/>
          </a:p>
          <a:p>
            <a:r>
              <a:rPr lang="en-US" sz="2000" dirty="0" smtClean="0"/>
              <a:t>Develop the most accurate scores and ratings...</a:t>
            </a:r>
          </a:p>
          <a:p>
            <a:endParaRPr lang="en-US" sz="2000" dirty="0" smtClean="0"/>
          </a:p>
          <a:p>
            <a:r>
              <a:rPr lang="en-US" sz="2000" dirty="0" smtClean="0"/>
              <a:t>… And still fail to deliver value to your organization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success of your data analytics program will 100% depend on your ability to facilitate the behaviour changes required so people work smarter to get better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89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649" y="4083682"/>
            <a:ext cx="5290351" cy="235131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Tracey Carmichael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Director, Research &amp; Data Analytics</a:t>
            </a:r>
          </a:p>
          <a:p>
            <a:pPr marL="0" indent="0" algn="r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British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Columbia</a:t>
            </a:r>
          </a:p>
          <a:p>
            <a:pPr marL="0" indent="0" algn="r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racey.carmichael@ubc.ca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604-822-8808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36</a:t>
            </a:fld>
            <a:endParaRPr lang="en-CA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7198"/>
            <a:ext cx="2563046" cy="1800802"/>
          </a:xfrm>
          <a:prstGeom prst="rect">
            <a:avLst/>
          </a:prstGeom>
        </p:spPr>
      </p:pic>
      <p:pic>
        <p:nvPicPr>
          <p:cNvPr id="2050" name="Picture 2" descr="https://s-media-cache-ak0.pinimg.com/236x/22/b5/77/22b57750cade85fd56c4309f687e64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1849"/>
            <a:ext cx="3391269" cy="32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5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analytics journey: early days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4</a:t>
            </a:fld>
            <a:endParaRPr lang="en-CA" dirty="0"/>
          </a:p>
        </p:txBody>
      </p:sp>
      <p:graphicFrame>
        <p:nvGraphicFramePr>
          <p:cNvPr id="19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138266"/>
              </p:ext>
            </p:extLst>
          </p:nvPr>
        </p:nvGraphicFramePr>
        <p:xfrm>
          <a:off x="420189" y="166619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12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Early 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sz="4000" dirty="0" smtClean="0"/>
              <a:t>Effort was </a:t>
            </a:r>
          </a:p>
          <a:p>
            <a:pPr>
              <a:spcAft>
                <a:spcPts val="1200"/>
              </a:spcAft>
            </a:pPr>
            <a:r>
              <a:rPr lang="en-CA" sz="4000" dirty="0" smtClean="0"/>
              <a:t>Adoption was staff dependant</a:t>
            </a:r>
          </a:p>
          <a:p>
            <a:pPr>
              <a:spcAft>
                <a:spcPts val="1200"/>
              </a:spcAft>
            </a:pPr>
            <a:r>
              <a:rPr lang="en-CA" sz="4000" dirty="0" smtClean="0"/>
              <a:t>Application was limited </a:t>
            </a:r>
          </a:p>
          <a:p>
            <a:pPr>
              <a:spcAft>
                <a:spcPts val="1200"/>
              </a:spcAft>
            </a:pPr>
            <a:r>
              <a:rPr lang="en-CA" sz="4000" dirty="0" smtClean="0"/>
              <a:t>Data quality was poor</a:t>
            </a:r>
          </a:p>
          <a:p>
            <a:pPr>
              <a:spcAft>
                <a:spcPts val="1200"/>
              </a:spcAft>
            </a:pPr>
            <a:r>
              <a:rPr lang="en-CA" sz="4000" dirty="0" smtClean="0"/>
              <a:t>Time to deliver was 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053919" y="1686758"/>
            <a:ext cx="2654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CA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invisible</a:t>
            </a:r>
            <a:endParaRPr lang="en-CA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60" y="2729191"/>
            <a:ext cx="2639628" cy="327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5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Lessons Learned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0"/>
            <a:ext cx="3533775" cy="3076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6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056443" y="1811045"/>
            <a:ext cx="68358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Find keen partners for data analytics initiatives but make sure you operationalize (and publicize) the results to benefit everyone</a:t>
            </a:r>
          </a:p>
          <a:p>
            <a:endParaRPr lang="en-CA" sz="2800" dirty="0"/>
          </a:p>
          <a:p>
            <a:r>
              <a:rPr lang="en-CA" sz="2800" dirty="0" smtClean="0"/>
              <a:t>Weave deliverables – scores, dashboards, metrics, segments – into everyday processes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56443" y="5104660"/>
            <a:ext cx="10706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011E41"/>
                </a:solidFill>
              </a:rPr>
              <a:t>Every project builds the program</a:t>
            </a:r>
            <a:endParaRPr lang="en-CA" sz="4400" dirty="0">
              <a:solidFill>
                <a:srgbClr val="011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Getting Started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7</a:t>
            </a:fld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1715110"/>
              </p:ext>
            </p:extLst>
          </p:nvPr>
        </p:nvGraphicFramePr>
        <p:xfrm>
          <a:off x="1103745" y="1027906"/>
          <a:ext cx="99845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37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Leadership Buy-in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rgbClr val="AA0050"/>
                </a:solidFill>
              </a:rPr>
              <a:t>Is fundraising driven by intuition or data? Art or science?</a:t>
            </a:r>
          </a:p>
          <a:p>
            <a:r>
              <a:rPr lang="en-CA" dirty="0" smtClean="0"/>
              <a:t>Acknowledge that data analysis is only ½ the solution</a:t>
            </a:r>
          </a:p>
          <a:p>
            <a:pPr marL="0" indent="0">
              <a:buNone/>
            </a:pPr>
            <a:endParaRPr lang="en-CA" dirty="0" smtClean="0">
              <a:solidFill>
                <a:srgbClr val="AA0050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AA0050"/>
                </a:solidFill>
              </a:rPr>
              <a:t>Do you achieve more with top-down direction or by working at the grassroots?</a:t>
            </a:r>
          </a:p>
          <a:p>
            <a:r>
              <a:rPr lang="en-CA" dirty="0" smtClean="0"/>
              <a:t>Know who your champions are and find kindred spirits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olidFill>
                  <a:srgbClr val="AA0050"/>
                </a:solidFill>
              </a:rPr>
              <a:t>Show what you know</a:t>
            </a:r>
          </a:p>
          <a:p>
            <a:r>
              <a:rPr lang="en-CA" dirty="0" smtClean="0"/>
              <a:t>Pilots, prototypes, and visualizations tell data stories and build support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276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34F1-EB8B-4247-80F7-1D9F1C19E033}" type="slidenum">
              <a:rPr lang="en-CA" smtClean="0"/>
              <a:t>9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10" y="0"/>
            <a:ext cx="9476190" cy="696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131" y="304800"/>
            <a:ext cx="2211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A0050"/>
                </a:solidFill>
              </a:rPr>
              <a:t>Benchmarking is a great proof-of-concept project to help communicate what you can do</a:t>
            </a:r>
            <a:endParaRPr lang="en-US" sz="2000" dirty="0">
              <a:solidFill>
                <a:srgbClr val="AA0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56114" y="0"/>
            <a:ext cx="8709" cy="702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54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7049</TotalTime>
  <Words>1042</Words>
  <Application>Microsoft Office PowerPoint</Application>
  <PresentationFormat>Custom</PresentationFormat>
  <Paragraphs>225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Data to Insights to Action a data analytics journey</vt:lpstr>
      <vt:lpstr>UBC at a glance</vt:lpstr>
      <vt:lpstr> Our Mission: to sustain UBC’s margin of excellence through philanthropy and engagement </vt:lpstr>
      <vt:lpstr>Data analytics journey: early days</vt:lpstr>
      <vt:lpstr>Early Challenges</vt:lpstr>
      <vt:lpstr>Lessons Learned</vt:lpstr>
      <vt:lpstr>Getting Started</vt:lpstr>
      <vt:lpstr>Leadership Buy-in</vt:lpstr>
      <vt:lpstr>PowerPoint Presentation</vt:lpstr>
      <vt:lpstr>Resource Planning</vt:lpstr>
      <vt:lpstr>Selecting Projects: Where to Start?</vt:lpstr>
      <vt:lpstr>Crappy data problems</vt:lpstr>
      <vt:lpstr>Managing projects </vt:lpstr>
      <vt:lpstr>Lessons Learned</vt:lpstr>
      <vt:lpstr>Implementation &amp; Change Management</vt:lpstr>
      <vt:lpstr>PowerPoint Presentation</vt:lpstr>
      <vt:lpstr>Are your fundraisers ready?</vt:lpstr>
      <vt:lpstr>Prove it! Building Trust</vt:lpstr>
      <vt:lpstr>Deliverables</vt:lpstr>
      <vt:lpstr>What they said they wanted….</vt:lpstr>
      <vt:lpstr>What they really wanted …</vt:lpstr>
      <vt:lpstr>Expanding Fundraiser Filters</vt:lpstr>
      <vt:lpstr>Donor Analysis: donations &gt; $10,000</vt:lpstr>
      <vt:lpstr>Neighbourhood-based Capacity Model</vt:lpstr>
      <vt:lpstr>Inclination to UBC Model</vt:lpstr>
      <vt:lpstr>Research QPID Process</vt:lpstr>
      <vt:lpstr>Self-Service &amp; Training</vt:lpstr>
      <vt:lpstr>PowerPoint Presentation</vt:lpstr>
      <vt:lpstr>PowerPoint Presentation</vt:lpstr>
      <vt:lpstr>Sustaining Change – Lather, Rinse, Repeat!</vt:lpstr>
      <vt:lpstr>Evolution</vt:lpstr>
      <vt:lpstr>Program Maintenance</vt:lpstr>
      <vt:lpstr>Competition</vt:lpstr>
      <vt:lpstr>Reporting – Analytics - Research</vt:lpstr>
      <vt:lpstr>Lessons Learned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cleochkojohnston@gmail.com</dc:creator>
  <cp:lastModifiedBy>Anderson, Sarah</cp:lastModifiedBy>
  <cp:revision>105</cp:revision>
  <dcterms:created xsi:type="dcterms:W3CDTF">2016-08-15T20:29:31Z</dcterms:created>
  <dcterms:modified xsi:type="dcterms:W3CDTF">2016-10-11T00:26:41Z</dcterms:modified>
</cp:coreProperties>
</file>