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960" r:id="rId6"/>
    <p:sldId id="292" r:id="rId7"/>
    <p:sldId id="293" r:id="rId8"/>
    <p:sldId id="966" r:id="rId9"/>
    <p:sldId id="298" r:id="rId10"/>
    <p:sldId id="300" r:id="rId11"/>
    <p:sldId id="301" r:id="rId12"/>
    <p:sldId id="302" r:id="rId13"/>
    <p:sldId id="967" r:id="rId14"/>
    <p:sldId id="987" r:id="rId15"/>
    <p:sldId id="307" r:id="rId16"/>
    <p:sldId id="308" r:id="rId17"/>
    <p:sldId id="311" r:id="rId18"/>
    <p:sldId id="986" r:id="rId19"/>
    <p:sldId id="322" r:id="rId20"/>
    <p:sldId id="316" r:id="rId21"/>
    <p:sldId id="318" r:id="rId22"/>
    <p:sldId id="324" r:id="rId23"/>
    <p:sldId id="320" r:id="rId24"/>
    <p:sldId id="968" r:id="rId25"/>
    <p:sldId id="969" r:id="rId26"/>
    <p:sldId id="970" r:id="rId27"/>
    <p:sldId id="971" r:id="rId28"/>
    <p:sldId id="972" r:id="rId29"/>
    <p:sldId id="973" r:id="rId30"/>
    <p:sldId id="974" r:id="rId31"/>
    <p:sldId id="975" r:id="rId32"/>
    <p:sldId id="976" r:id="rId33"/>
    <p:sldId id="977" r:id="rId34"/>
    <p:sldId id="978" r:id="rId35"/>
    <p:sldId id="979" r:id="rId36"/>
    <p:sldId id="980" r:id="rId37"/>
    <p:sldId id="982" r:id="rId38"/>
    <p:sldId id="98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D549A"/>
    <a:srgbClr val="582C83"/>
    <a:srgbClr val="AD208E"/>
    <a:srgbClr val="CD90BF"/>
    <a:srgbClr val="ACAEB0"/>
    <a:srgbClr val="665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FA55A-D420-4D7A-8FD8-FBB07D51397B}" v="26" dt="2022-10-24T18:47:56.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76256" autoAdjust="0"/>
  </p:normalViewPr>
  <p:slideViewPr>
    <p:cSldViewPr snapToGrid="0">
      <p:cViewPr varScale="1">
        <p:scale>
          <a:sx n="55" d="100"/>
          <a:sy n="55" d="100"/>
        </p:scale>
        <p:origin x="658"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rnd-fls\Current\DataDevelopment\WealthScapes\2021\10_Webinar\01_Model_Changes\ChartsWokbook_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FinancialAssetsPie!$D$15</c:f>
              <c:strCache>
                <c:ptCount val="1"/>
                <c:pt idx="0">
                  <c:v>WS2021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23-4A54-800C-4F88FA14F54C}"/>
              </c:ext>
            </c:extLst>
          </c:dPt>
          <c:dPt>
            <c:idx val="1"/>
            <c:bubble3D val="0"/>
            <c:spPr>
              <a:solidFill>
                <a:srgbClr val="FF9900"/>
              </a:solidFill>
              <a:ln w="19050">
                <a:solidFill>
                  <a:schemeClr val="lt1"/>
                </a:solidFill>
              </a:ln>
              <a:effectLst/>
            </c:spPr>
            <c:extLst>
              <c:ext xmlns:c16="http://schemas.microsoft.com/office/drawing/2014/chart" uri="{C3380CC4-5D6E-409C-BE32-E72D297353CC}">
                <c16:uniqueId val="{00000003-A023-4A54-800C-4F88FA14F54C}"/>
              </c:ext>
            </c:extLst>
          </c:dPt>
          <c:dPt>
            <c:idx val="2"/>
            <c:bubble3D val="0"/>
            <c:spPr>
              <a:solidFill>
                <a:srgbClr val="582C83"/>
              </a:solidFill>
              <a:ln w="19050">
                <a:solidFill>
                  <a:schemeClr val="lt1"/>
                </a:solidFill>
              </a:ln>
              <a:effectLst/>
            </c:spPr>
            <c:extLst>
              <c:ext xmlns:c16="http://schemas.microsoft.com/office/drawing/2014/chart" uri="{C3380CC4-5D6E-409C-BE32-E72D297353CC}">
                <c16:uniqueId val="{00000005-A023-4A54-800C-4F88FA14F54C}"/>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A023-4A54-800C-4F88FA14F54C}"/>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A023-4A54-800C-4F88FA14F54C}"/>
              </c:ext>
            </c:extLst>
          </c:dPt>
          <c:dPt>
            <c:idx val="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B-A023-4A54-800C-4F88FA14F54C}"/>
              </c:ext>
            </c:extLst>
          </c:dPt>
          <c:dPt>
            <c:idx val="6"/>
            <c:bubble3D val="0"/>
            <c:spPr>
              <a:solidFill>
                <a:srgbClr val="990099"/>
              </a:solidFill>
              <a:ln w="19050">
                <a:solidFill>
                  <a:schemeClr val="lt1"/>
                </a:solidFill>
              </a:ln>
              <a:effectLst/>
            </c:spPr>
            <c:extLst>
              <c:ext xmlns:c16="http://schemas.microsoft.com/office/drawing/2014/chart" uri="{C3380CC4-5D6E-409C-BE32-E72D297353CC}">
                <c16:uniqueId val="{0000000D-A023-4A54-800C-4F88FA14F54C}"/>
              </c:ext>
            </c:extLst>
          </c:dPt>
          <c:dPt>
            <c:idx val="7"/>
            <c:bubble3D val="0"/>
            <c:spPr>
              <a:solidFill>
                <a:srgbClr val="CC0000"/>
              </a:solidFill>
              <a:ln w="19050">
                <a:solidFill>
                  <a:schemeClr val="lt1"/>
                </a:solidFill>
              </a:ln>
              <a:effectLst/>
            </c:spPr>
            <c:extLst>
              <c:ext xmlns:c16="http://schemas.microsoft.com/office/drawing/2014/chart" uri="{C3380CC4-5D6E-409C-BE32-E72D297353CC}">
                <c16:uniqueId val="{0000000F-A023-4A54-800C-4F88FA14F54C}"/>
              </c:ext>
            </c:extLst>
          </c:dPt>
          <c:dPt>
            <c:idx val="8"/>
            <c:bubble3D val="0"/>
            <c:spPr>
              <a:solidFill>
                <a:srgbClr val="FF0000"/>
              </a:solidFill>
              <a:ln w="19050">
                <a:solidFill>
                  <a:schemeClr val="lt1"/>
                </a:solidFill>
              </a:ln>
              <a:effectLst/>
            </c:spPr>
            <c:extLst>
              <c:ext xmlns:c16="http://schemas.microsoft.com/office/drawing/2014/chart" uri="{C3380CC4-5D6E-409C-BE32-E72D297353CC}">
                <c16:uniqueId val="{00000011-A023-4A54-800C-4F88FA14F54C}"/>
              </c:ext>
            </c:extLst>
          </c:dPt>
          <c:dLbls>
            <c:dLbl>
              <c:idx val="0"/>
              <c:layout>
                <c:manualLayout>
                  <c:x val="-0.11031049655722806"/>
                  <c:y val="-8.6255364473412834E-3"/>
                </c:manualLayout>
              </c:layout>
              <c:tx>
                <c:rich>
                  <a:bodyPr/>
                  <a:lstStyle/>
                  <a:p>
                    <a:r>
                      <a:rPr lang="en-US" dirty="0"/>
                      <a:t>Bottom 20%</a:t>
                    </a:r>
                  </a:p>
                </c:rich>
              </c:tx>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023-4A54-800C-4F88FA14F54C}"/>
                </c:ext>
              </c:extLst>
            </c:dLbl>
            <c:dLbl>
              <c:idx val="1"/>
              <c:layout>
                <c:manualLayout>
                  <c:x val="0.13727863167585491"/>
                  <c:y val="-1.1088038107184934E-2"/>
                </c:manualLayout>
              </c:layout>
              <c:tx>
                <c:rich>
                  <a:bodyPr/>
                  <a:lstStyle/>
                  <a:p>
                    <a:r>
                      <a:rPr lang="en-US" dirty="0"/>
                      <a:t>Bottom 20% to 40%</a:t>
                    </a:r>
                  </a:p>
                </c:rich>
              </c:tx>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023-4A54-800C-4F88FA14F54C}"/>
                </c:ext>
              </c:extLst>
            </c:dLbl>
            <c:dLbl>
              <c:idx val="2"/>
              <c:layout>
                <c:manualLayout>
                  <c:x val="0.24012978902175852"/>
                  <c:y val="2.107215069591005E-2"/>
                </c:manualLayout>
              </c:layout>
              <c:tx>
                <c:rich>
                  <a:bodyPr/>
                  <a:lstStyle/>
                  <a:p>
                    <a:r>
                      <a:rPr lang="en-US" dirty="0"/>
                      <a:t>Middle 20%</a:t>
                    </a:r>
                  </a:p>
                </c:rich>
              </c:tx>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023-4A54-800C-4F88FA14F54C}"/>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7-A023-4A54-800C-4F88FA14F54C}"/>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9-A023-4A54-800C-4F88FA14F54C}"/>
                </c:ext>
              </c:extLst>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B-A023-4A54-800C-4F88FA14F54C}"/>
                </c:ext>
              </c:extLst>
            </c:dLbl>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D-A023-4A54-800C-4F88FA14F54C}"/>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F-A023-4A54-800C-4F88FA14F54C}"/>
                </c:ext>
              </c:extLst>
            </c:dLbl>
            <c:dLbl>
              <c:idx val="8"/>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r>
                      <a:rPr lang="en-US" dirty="0"/>
                      <a:t>Top 0.1%</a:t>
                    </a: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023-4A54-800C-4F88FA14F54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FinancialAssetsPie!$A$16:$A$24</c:f>
              <c:strCache>
                <c:ptCount val="9"/>
                <c:pt idx="0">
                  <c:v>bottom 20%</c:v>
                </c:pt>
                <c:pt idx="1">
                  <c:v>bottom 20% to 40%</c:v>
                </c:pt>
                <c:pt idx="2">
                  <c:v>middle 20%</c:v>
                </c:pt>
                <c:pt idx="3">
                  <c:v>40% to 20%</c:v>
                </c:pt>
                <c:pt idx="4">
                  <c:v>20% to 10%</c:v>
                </c:pt>
                <c:pt idx="5">
                  <c:v>10% to 5%</c:v>
                </c:pt>
                <c:pt idx="6">
                  <c:v>5% to 1%</c:v>
                </c:pt>
                <c:pt idx="7">
                  <c:v>1% to 0.1%</c:v>
                </c:pt>
                <c:pt idx="8">
                  <c:v>top 0.1%</c:v>
                </c:pt>
              </c:strCache>
            </c:strRef>
          </c:cat>
          <c:val>
            <c:numRef>
              <c:f>FinancialAssetsPie!$D$16:$D$24</c:f>
              <c:numCache>
                <c:formatCode>0.0%</c:formatCode>
                <c:ptCount val="9"/>
                <c:pt idx="0">
                  <c:v>1.4203975276279839E-3</c:v>
                </c:pt>
                <c:pt idx="1">
                  <c:v>1.0642347359746018E-2</c:v>
                </c:pt>
                <c:pt idx="2">
                  <c:v>3.5404978693417188E-2</c:v>
                </c:pt>
                <c:pt idx="3">
                  <c:v>0.106380267552337</c:v>
                </c:pt>
                <c:pt idx="4">
                  <c:v>0.14383701810939101</c:v>
                </c:pt>
                <c:pt idx="5">
                  <c:v>0.14564594656728377</c:v>
                </c:pt>
                <c:pt idx="6">
                  <c:v>0.25565276438644163</c:v>
                </c:pt>
                <c:pt idx="7">
                  <c:v>0.18951444858486757</c:v>
                </c:pt>
                <c:pt idx="8">
                  <c:v>0.11150183121888767</c:v>
                </c:pt>
              </c:numCache>
            </c:numRef>
          </c:val>
          <c:extLst>
            <c:ext xmlns:c16="http://schemas.microsoft.com/office/drawing/2014/chart" uri="{C3380CC4-5D6E-409C-BE32-E72D297353CC}">
              <c16:uniqueId val="{00000012-A023-4A54-800C-4F88FA14F54C}"/>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'Real Estate 2022'!$B$1</c:f>
              <c:strCache>
                <c:ptCount val="1"/>
                <c:pt idx="0">
                  <c:v>2021</c:v>
                </c:pt>
              </c:strCache>
            </c:strRef>
          </c:tx>
          <c:spPr>
            <a:solidFill>
              <a:srgbClr val="7B7981"/>
            </a:solidFill>
            <a:ln>
              <a:noFill/>
            </a:ln>
            <a:effectLst/>
          </c:spPr>
          <c:invertIfNegative val="0"/>
          <c:cat>
            <c:strRef>
              <c:f>'Real Estate 2022'!$A$2:$A$10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'Real Estate 2022'!$B$2:$B$10</c:f>
              <c:numCache>
                <c:formatCode>_-"$"* #,##0_-;\-"$"* #,##0_-;_-"$"* "-"??_-;_-@_-</c:formatCode>
                <c:ptCount val="9"/>
                <c:pt idx="0">
                  <c:v>555294.31000000006</c:v>
                </c:pt>
                <c:pt idx="1">
                  <c:v>812797.58</c:v>
                </c:pt>
                <c:pt idx="2">
                  <c:v>443550.25</c:v>
                </c:pt>
                <c:pt idx="3">
                  <c:v>324423.64</c:v>
                </c:pt>
                <c:pt idx="4">
                  <c:v>319172.84999999998</c:v>
                </c:pt>
                <c:pt idx="5">
                  <c:v>745381.7</c:v>
                </c:pt>
                <c:pt idx="6">
                  <c:v>321711.43</c:v>
                </c:pt>
                <c:pt idx="7">
                  <c:v>264013.95</c:v>
                </c:pt>
                <c:pt idx="8">
                  <c:v>349439.8</c:v>
                </c:pt>
              </c:numCache>
            </c:numRef>
          </c:val>
          <c:extLst>
            <c:ext xmlns:c16="http://schemas.microsoft.com/office/drawing/2014/chart" uri="{C3380CC4-5D6E-409C-BE32-E72D297353CC}">
              <c16:uniqueId val="{00000000-5B96-423C-875D-C9CA57653B2B}"/>
            </c:ext>
          </c:extLst>
        </c:ser>
        <c:ser>
          <c:idx val="1"/>
          <c:order val="1"/>
          <c:tx>
            <c:strRef>
              <c:f>'Real Estate 2022'!$C$1</c:f>
              <c:strCache>
                <c:ptCount val="1"/>
                <c:pt idx="0">
                  <c:v>Q1 2022</c:v>
                </c:pt>
              </c:strCache>
            </c:strRef>
          </c:tx>
          <c:spPr>
            <a:solidFill>
              <a:srgbClr val="917FB4"/>
            </a:solidFill>
            <a:ln>
              <a:noFill/>
            </a:ln>
            <a:effectLst/>
          </c:spPr>
          <c:invertIfNegative val="0"/>
          <c:cat>
            <c:strRef>
              <c:f>'Real Estate 2022'!$A$2:$A$10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'Real Estate 2022'!$C$2:$C$10</c:f>
              <c:numCache>
                <c:formatCode>_-"$"* #,##0_-;\-"$"* #,##0_-;_-"$"* "-"??_-;_-@_-</c:formatCode>
                <c:ptCount val="9"/>
                <c:pt idx="0">
                  <c:v>581347.93999999994</c:v>
                </c:pt>
                <c:pt idx="1">
                  <c:v>855676.6</c:v>
                </c:pt>
                <c:pt idx="2">
                  <c:v>436712.08</c:v>
                </c:pt>
                <c:pt idx="3">
                  <c:v>324909.98</c:v>
                </c:pt>
                <c:pt idx="4">
                  <c:v>321509.7</c:v>
                </c:pt>
                <c:pt idx="5">
                  <c:v>795319.87</c:v>
                </c:pt>
                <c:pt idx="6">
                  <c:v>326955.02</c:v>
                </c:pt>
                <c:pt idx="7">
                  <c:v>277851.26</c:v>
                </c:pt>
                <c:pt idx="8">
                  <c:v>356802.36</c:v>
                </c:pt>
              </c:numCache>
            </c:numRef>
          </c:val>
          <c:extLst>
            <c:ext xmlns:c16="http://schemas.microsoft.com/office/drawing/2014/chart" uri="{C3380CC4-5D6E-409C-BE32-E72D297353CC}">
              <c16:uniqueId val="{00000001-5B96-423C-875D-C9CA57653B2B}"/>
            </c:ext>
          </c:extLst>
        </c:ser>
        <c:ser>
          <c:idx val="2"/>
          <c:order val="2"/>
          <c:tx>
            <c:strRef>
              <c:f>'Real Estate 2022'!$D$1</c:f>
              <c:strCache>
                <c:ptCount val="1"/>
                <c:pt idx="0">
                  <c:v>Q2 2022</c:v>
                </c:pt>
              </c:strCache>
            </c:strRef>
          </c:tx>
          <c:spPr>
            <a:solidFill>
              <a:srgbClr val="582C83"/>
            </a:solidFill>
            <a:ln>
              <a:noFill/>
            </a:ln>
            <a:effectLst/>
          </c:spPr>
          <c:invertIfNegative val="0"/>
          <c:cat>
            <c:strRef>
              <c:f>'Real Estate 2022'!$A$2:$A$10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'Real Estate 2022'!$D$2:$D$10</c:f>
              <c:numCache>
                <c:formatCode>_-"$"* #,##0_-;\-"$"* #,##0_-;_-"$"* "-"??_-;_-@_-</c:formatCode>
                <c:ptCount val="9"/>
                <c:pt idx="0">
                  <c:v>553591.93000000005</c:v>
                </c:pt>
                <c:pt idx="1">
                  <c:v>837109.65999999992</c:v>
                </c:pt>
                <c:pt idx="2">
                  <c:v>497543.32999999996</c:v>
                </c:pt>
                <c:pt idx="3">
                  <c:v>361389.3</c:v>
                </c:pt>
                <c:pt idx="4">
                  <c:v>325365.03000000003</c:v>
                </c:pt>
                <c:pt idx="5">
                  <c:v>708515.1</c:v>
                </c:pt>
                <c:pt idx="6">
                  <c:v>326575.46999999997</c:v>
                </c:pt>
                <c:pt idx="7">
                  <c:v>269614.3</c:v>
                </c:pt>
                <c:pt idx="8">
                  <c:v>358078.75</c:v>
                </c:pt>
              </c:numCache>
            </c:numRef>
          </c:val>
          <c:extLst>
            <c:ext xmlns:c16="http://schemas.microsoft.com/office/drawing/2014/chart" uri="{C3380CC4-5D6E-409C-BE32-E72D297353CC}">
              <c16:uniqueId val="{00000002-5B96-423C-875D-C9CA57653B2B}"/>
            </c:ext>
          </c:extLst>
        </c:ser>
        <c:dLbls>
          <c:showLegendKey val="0"/>
          <c:showVal val="0"/>
          <c:showCatName val="0"/>
          <c:showSerName val="0"/>
          <c:showPercent val="0"/>
          <c:showBubbleSize val="0"/>
        </c:dLbls>
        <c:gapWidth val="219"/>
        <c:overlap val="-27"/>
        <c:axId val="1489639136"/>
        <c:axId val="1489641632"/>
      </c:barChart>
      <c:catAx>
        <c:axId val="14896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489641632"/>
        <c:crosses val="autoZero"/>
        <c:auto val="1"/>
        <c:lblAlgn val="ctr"/>
        <c:lblOffset val="100"/>
        <c:noMultiLvlLbl val="0"/>
      </c:catAx>
      <c:valAx>
        <c:axId val="148964163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4896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'Debt to Disposable'!$B$1</c:f>
              <c:strCache>
                <c:ptCount val="1"/>
                <c:pt idx="0">
                  <c:v>2019</c:v>
                </c:pt>
              </c:strCache>
            </c:strRef>
          </c:tx>
          <c:spPr>
            <a:solidFill>
              <a:srgbClr val="7B7981"/>
            </a:solidFill>
            <a:ln>
              <a:noFill/>
            </a:ln>
            <a:effectLst/>
          </c:spPr>
          <c:invertIfNegative val="0"/>
          <c:cat>
            <c:strRef>
              <c:f>'Debt to Disposable'!$A$2:$A$10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'Debt to Disposable'!$B$2:$B$10</c:f>
              <c:numCache>
                <c:formatCode>0%</c:formatCode>
                <c:ptCount val="9"/>
                <c:pt idx="0">
                  <c:v>1.9910000000000001</c:v>
                </c:pt>
                <c:pt idx="1">
                  <c:v>2.3199999999999998</c:v>
                </c:pt>
                <c:pt idx="2">
                  <c:v>2.14</c:v>
                </c:pt>
                <c:pt idx="3">
                  <c:v>1.84</c:v>
                </c:pt>
                <c:pt idx="4">
                  <c:v>1.51</c:v>
                </c:pt>
                <c:pt idx="5">
                  <c:v>2.08</c:v>
                </c:pt>
                <c:pt idx="6">
                  <c:v>1.76</c:v>
                </c:pt>
                <c:pt idx="7">
                  <c:v>1.47</c:v>
                </c:pt>
                <c:pt idx="8">
                  <c:v>1.02</c:v>
                </c:pt>
              </c:numCache>
            </c:numRef>
          </c:val>
          <c:extLst>
            <c:ext xmlns:c16="http://schemas.microsoft.com/office/drawing/2014/chart" uri="{C3380CC4-5D6E-409C-BE32-E72D297353CC}">
              <c16:uniqueId val="{00000000-AFEC-44C1-98A4-D22013E55527}"/>
            </c:ext>
          </c:extLst>
        </c:ser>
        <c:ser>
          <c:idx val="1"/>
          <c:order val="1"/>
          <c:tx>
            <c:strRef>
              <c:f>'Debt to Disposable'!$C$1</c:f>
              <c:strCache>
                <c:ptCount val="1"/>
                <c:pt idx="0">
                  <c:v>2020</c:v>
                </c:pt>
              </c:strCache>
            </c:strRef>
          </c:tx>
          <c:spPr>
            <a:solidFill>
              <a:srgbClr val="EA977D"/>
            </a:solidFill>
            <a:ln>
              <a:noFill/>
            </a:ln>
            <a:effectLst/>
          </c:spPr>
          <c:invertIfNegative val="0"/>
          <c:cat>
            <c:strRef>
              <c:f>'Debt to Disposable'!$A$2:$A$10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'Debt to Disposable'!$C$2:$C$10</c:f>
              <c:numCache>
                <c:formatCode>0%</c:formatCode>
                <c:ptCount val="9"/>
                <c:pt idx="0">
                  <c:v>1.9</c:v>
                </c:pt>
                <c:pt idx="1">
                  <c:v>2.23</c:v>
                </c:pt>
                <c:pt idx="2">
                  <c:v>1.96</c:v>
                </c:pt>
                <c:pt idx="3">
                  <c:v>1.61</c:v>
                </c:pt>
                <c:pt idx="4">
                  <c:v>1.42</c:v>
                </c:pt>
                <c:pt idx="5">
                  <c:v>2.04</c:v>
                </c:pt>
                <c:pt idx="6">
                  <c:v>1.65</c:v>
                </c:pt>
                <c:pt idx="7">
                  <c:v>1.34</c:v>
                </c:pt>
                <c:pt idx="8">
                  <c:v>0.95</c:v>
                </c:pt>
              </c:numCache>
            </c:numRef>
          </c:val>
          <c:extLst>
            <c:ext xmlns:c16="http://schemas.microsoft.com/office/drawing/2014/chart" uri="{C3380CC4-5D6E-409C-BE32-E72D297353CC}">
              <c16:uniqueId val="{00000001-AFEC-44C1-98A4-D22013E55527}"/>
            </c:ext>
          </c:extLst>
        </c:ser>
        <c:ser>
          <c:idx val="2"/>
          <c:order val="2"/>
          <c:tx>
            <c:strRef>
              <c:f>'Debt to Disposable'!$D$1</c:f>
              <c:strCache>
                <c:ptCount val="1"/>
                <c:pt idx="0">
                  <c:v>2021</c:v>
                </c:pt>
              </c:strCache>
            </c:strRef>
          </c:tx>
          <c:spPr>
            <a:solidFill>
              <a:srgbClr val="DB352A"/>
            </a:solidFill>
            <a:ln>
              <a:noFill/>
            </a:ln>
            <a:effectLst/>
          </c:spPr>
          <c:invertIfNegative val="0"/>
          <c:cat>
            <c:strRef>
              <c:f>'Debt to Disposable'!$A$2:$A$10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'Debt to Disposable'!$D$2:$D$10</c:f>
              <c:numCache>
                <c:formatCode>0%</c:formatCode>
                <c:ptCount val="9"/>
                <c:pt idx="0">
                  <c:v>2.0499999999999998</c:v>
                </c:pt>
                <c:pt idx="1">
                  <c:v>2.46</c:v>
                </c:pt>
                <c:pt idx="2">
                  <c:v>1.99</c:v>
                </c:pt>
                <c:pt idx="3">
                  <c:v>1.65</c:v>
                </c:pt>
                <c:pt idx="4">
                  <c:v>1.66</c:v>
                </c:pt>
                <c:pt idx="5">
                  <c:v>2.25</c:v>
                </c:pt>
                <c:pt idx="6">
                  <c:v>1.69</c:v>
                </c:pt>
                <c:pt idx="7">
                  <c:v>1.55</c:v>
                </c:pt>
                <c:pt idx="8">
                  <c:v>1.3</c:v>
                </c:pt>
              </c:numCache>
            </c:numRef>
          </c:val>
          <c:extLst>
            <c:ext xmlns:c16="http://schemas.microsoft.com/office/drawing/2014/chart" uri="{C3380CC4-5D6E-409C-BE32-E72D297353CC}">
              <c16:uniqueId val="{00000002-AFEC-44C1-98A4-D22013E55527}"/>
            </c:ext>
          </c:extLst>
        </c:ser>
        <c:dLbls>
          <c:showLegendKey val="0"/>
          <c:showVal val="0"/>
          <c:showCatName val="0"/>
          <c:showSerName val="0"/>
          <c:showPercent val="0"/>
          <c:showBubbleSize val="0"/>
        </c:dLbls>
        <c:gapWidth val="219"/>
        <c:overlap val="-27"/>
        <c:axId val="958861088"/>
        <c:axId val="958861504"/>
      </c:barChart>
      <c:catAx>
        <c:axId val="95886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58861504"/>
        <c:crosses val="autoZero"/>
        <c:auto val="1"/>
        <c:lblAlgn val="ctr"/>
        <c:lblOffset val="100"/>
        <c:noMultiLvlLbl val="0"/>
      </c:catAx>
      <c:valAx>
        <c:axId val="958861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95886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'Debt to Disposable'!$B$12</c:f>
              <c:strCache>
                <c:ptCount val="1"/>
                <c:pt idx="0">
                  <c:v>2019</c:v>
                </c:pt>
              </c:strCache>
            </c:strRef>
          </c:tx>
          <c:spPr>
            <a:solidFill>
              <a:srgbClr val="7B7981"/>
            </a:solidFill>
            <a:ln>
              <a:noFill/>
            </a:ln>
            <a:effectLst/>
          </c:spPr>
          <c:invertIfNegative val="0"/>
          <c:cat>
            <c:strRef>
              <c:f>'Debt to Disposable'!$A$13:$A$21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'Debt to Disposable'!$B$13:$B$21</c:f>
              <c:numCache>
                <c:formatCode>0%</c:formatCode>
                <c:ptCount val="9"/>
                <c:pt idx="0">
                  <c:v>2.38</c:v>
                </c:pt>
                <c:pt idx="1">
                  <c:v>1.85</c:v>
                </c:pt>
                <c:pt idx="2">
                  <c:v>2.66</c:v>
                </c:pt>
                <c:pt idx="3">
                  <c:v>1.75</c:v>
                </c:pt>
                <c:pt idx="4">
                  <c:v>2.3199999999999998</c:v>
                </c:pt>
                <c:pt idx="5">
                  <c:v>2.14</c:v>
                </c:pt>
                <c:pt idx="6">
                  <c:v>1.69</c:v>
                </c:pt>
                <c:pt idx="7">
                  <c:v>1.79</c:v>
                </c:pt>
                <c:pt idx="8">
                  <c:v>1.89</c:v>
                </c:pt>
              </c:numCache>
            </c:numRef>
          </c:val>
          <c:extLst>
            <c:ext xmlns:c16="http://schemas.microsoft.com/office/drawing/2014/chart" uri="{C3380CC4-5D6E-409C-BE32-E72D297353CC}">
              <c16:uniqueId val="{00000000-E94B-4D0C-9E2A-8B52480447FE}"/>
            </c:ext>
          </c:extLst>
        </c:ser>
        <c:ser>
          <c:idx val="1"/>
          <c:order val="1"/>
          <c:tx>
            <c:strRef>
              <c:f>'Debt to Disposable'!$C$12</c:f>
              <c:strCache>
                <c:ptCount val="1"/>
                <c:pt idx="0">
                  <c:v>2020</c:v>
                </c:pt>
              </c:strCache>
            </c:strRef>
          </c:tx>
          <c:spPr>
            <a:solidFill>
              <a:srgbClr val="EA977D"/>
            </a:solidFill>
            <a:ln>
              <a:noFill/>
            </a:ln>
            <a:effectLst/>
          </c:spPr>
          <c:invertIfNegative val="0"/>
          <c:cat>
            <c:strRef>
              <c:f>'Debt to Disposable'!$A$13:$A$21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'Debt to Disposable'!$C$13:$C$21</c:f>
              <c:numCache>
                <c:formatCode>0%</c:formatCode>
                <c:ptCount val="9"/>
                <c:pt idx="0">
                  <c:v>2.35</c:v>
                </c:pt>
                <c:pt idx="1">
                  <c:v>1.76</c:v>
                </c:pt>
                <c:pt idx="2">
                  <c:v>2.56</c:v>
                </c:pt>
                <c:pt idx="3">
                  <c:v>1.69</c:v>
                </c:pt>
                <c:pt idx="4">
                  <c:v>2.11</c:v>
                </c:pt>
                <c:pt idx="5">
                  <c:v>1.97</c:v>
                </c:pt>
                <c:pt idx="6">
                  <c:v>1.57</c:v>
                </c:pt>
                <c:pt idx="7">
                  <c:v>1.6</c:v>
                </c:pt>
                <c:pt idx="8">
                  <c:v>1.84</c:v>
                </c:pt>
              </c:numCache>
            </c:numRef>
          </c:val>
          <c:extLst>
            <c:ext xmlns:c16="http://schemas.microsoft.com/office/drawing/2014/chart" uri="{C3380CC4-5D6E-409C-BE32-E72D297353CC}">
              <c16:uniqueId val="{00000001-E94B-4D0C-9E2A-8B52480447FE}"/>
            </c:ext>
          </c:extLst>
        </c:ser>
        <c:ser>
          <c:idx val="2"/>
          <c:order val="2"/>
          <c:tx>
            <c:strRef>
              <c:f>'Debt to Disposable'!$D$12</c:f>
              <c:strCache>
                <c:ptCount val="1"/>
                <c:pt idx="0">
                  <c:v>2021</c:v>
                </c:pt>
              </c:strCache>
            </c:strRef>
          </c:tx>
          <c:spPr>
            <a:solidFill>
              <a:srgbClr val="DB352A"/>
            </a:solidFill>
            <a:ln>
              <a:noFill/>
            </a:ln>
            <a:effectLst/>
          </c:spPr>
          <c:invertIfNegative val="0"/>
          <c:cat>
            <c:strRef>
              <c:f>'Debt to Disposable'!$A$13:$A$21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'Debt to Disposable'!$D$13:$D$21</c:f>
              <c:numCache>
                <c:formatCode>0%</c:formatCode>
                <c:ptCount val="9"/>
                <c:pt idx="0">
                  <c:v>2.6</c:v>
                </c:pt>
                <c:pt idx="1">
                  <c:v>1.8109999999999999</c:v>
                </c:pt>
                <c:pt idx="2">
                  <c:v>2.81</c:v>
                </c:pt>
                <c:pt idx="3">
                  <c:v>1.85</c:v>
                </c:pt>
                <c:pt idx="4">
                  <c:v>2.13</c:v>
                </c:pt>
                <c:pt idx="5">
                  <c:v>2.0299999999999998</c:v>
                </c:pt>
                <c:pt idx="6">
                  <c:v>1.52</c:v>
                </c:pt>
                <c:pt idx="7">
                  <c:v>1.98</c:v>
                </c:pt>
                <c:pt idx="8">
                  <c:v>2.0499999999999998</c:v>
                </c:pt>
              </c:numCache>
            </c:numRef>
          </c:val>
          <c:extLst>
            <c:ext xmlns:c16="http://schemas.microsoft.com/office/drawing/2014/chart" uri="{C3380CC4-5D6E-409C-BE32-E72D297353CC}">
              <c16:uniqueId val="{00000002-E94B-4D0C-9E2A-8B52480447FE}"/>
            </c:ext>
          </c:extLst>
        </c:ser>
        <c:dLbls>
          <c:showLegendKey val="0"/>
          <c:showVal val="0"/>
          <c:showCatName val="0"/>
          <c:showSerName val="0"/>
          <c:showPercent val="0"/>
          <c:showBubbleSize val="0"/>
        </c:dLbls>
        <c:gapWidth val="219"/>
        <c:overlap val="-27"/>
        <c:axId val="958851936"/>
        <c:axId val="958864416"/>
      </c:barChart>
      <c:catAx>
        <c:axId val="95885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958864416"/>
        <c:crosses val="autoZero"/>
        <c:auto val="1"/>
        <c:lblAlgn val="ctr"/>
        <c:lblOffset val="100"/>
        <c:noMultiLvlLbl val="0"/>
      </c:catAx>
      <c:valAx>
        <c:axId val="95886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95885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'Deposit Growth 2'!$D$1</c:f>
              <c:strCache>
                <c:ptCount val="1"/>
                <c:pt idx="0">
                  <c:v>Demand Deposits</c:v>
                </c:pt>
              </c:strCache>
            </c:strRef>
          </c:tx>
          <c:spPr>
            <a:solidFill>
              <a:srgbClr val="582C83"/>
            </a:solidFill>
            <a:ln>
              <a:noFill/>
            </a:ln>
            <a:effectLst/>
          </c:spPr>
          <c:invertIfNegative val="0"/>
          <c:cat>
            <c:multiLvlStrRef>
              <c:f>'Deposit Growth 2'!$A$2:$B$28</c:f>
              <c:multiLvlStrCache>
                <c:ptCount val="27"/>
                <c:lvl>
                  <c:pt idx="0">
                    <c:v>2019</c:v>
                  </c:pt>
                  <c:pt idx="1">
                    <c:v>2020</c:v>
                  </c:pt>
                  <c:pt idx="2">
                    <c:v>2021</c:v>
                  </c:pt>
                  <c:pt idx="3">
                    <c:v>2019</c:v>
                  </c:pt>
                  <c:pt idx="4">
                    <c:v>2020</c:v>
                  </c:pt>
                  <c:pt idx="5">
                    <c:v>2021</c:v>
                  </c:pt>
                  <c:pt idx="6">
                    <c:v>2019</c:v>
                  </c:pt>
                  <c:pt idx="7">
                    <c:v>2020</c:v>
                  </c:pt>
                  <c:pt idx="8">
                    <c:v>2021</c:v>
                  </c:pt>
                  <c:pt idx="9">
                    <c:v>2019</c:v>
                  </c:pt>
                  <c:pt idx="10">
                    <c:v>2020</c:v>
                  </c:pt>
                  <c:pt idx="11">
                    <c:v>2021</c:v>
                  </c:pt>
                  <c:pt idx="12">
                    <c:v>2019</c:v>
                  </c:pt>
                  <c:pt idx="13">
                    <c:v>2020</c:v>
                  </c:pt>
                  <c:pt idx="14">
                    <c:v>2021</c:v>
                  </c:pt>
                  <c:pt idx="15">
                    <c:v>2019</c:v>
                  </c:pt>
                  <c:pt idx="16">
                    <c:v>2020</c:v>
                  </c:pt>
                  <c:pt idx="17">
                    <c:v>2021</c:v>
                  </c:pt>
                  <c:pt idx="18">
                    <c:v>2019</c:v>
                  </c:pt>
                  <c:pt idx="19">
                    <c:v>2020</c:v>
                  </c:pt>
                  <c:pt idx="20">
                    <c:v>2021</c:v>
                  </c:pt>
                  <c:pt idx="21">
                    <c:v>2019</c:v>
                  </c:pt>
                  <c:pt idx="22">
                    <c:v>2020</c:v>
                  </c:pt>
                  <c:pt idx="23">
                    <c:v>2021</c:v>
                  </c:pt>
                  <c:pt idx="24">
                    <c:v>2019</c:v>
                  </c:pt>
                  <c:pt idx="25">
                    <c:v>2020</c:v>
                  </c:pt>
                  <c:pt idx="26">
                    <c:v>2021</c:v>
                  </c:pt>
                </c:lvl>
                <c:lvl>
                  <c:pt idx="0">
                    <c:v>Canada</c:v>
                  </c:pt>
                  <c:pt idx="3">
                    <c:v>BC</c:v>
                  </c:pt>
                  <c:pt idx="6">
                    <c:v>AB</c:v>
                  </c:pt>
                  <c:pt idx="9">
                    <c:v>SK</c:v>
                  </c:pt>
                  <c:pt idx="12">
                    <c:v>MB</c:v>
                  </c:pt>
                  <c:pt idx="15">
                    <c:v>ON</c:v>
                  </c:pt>
                  <c:pt idx="18">
                    <c:v>QC</c:v>
                  </c:pt>
                  <c:pt idx="21">
                    <c:v>Atlantic</c:v>
                  </c:pt>
                  <c:pt idx="24">
                    <c:v>Territories</c:v>
                  </c:pt>
                </c:lvl>
              </c:multiLvlStrCache>
            </c:multiLvlStrRef>
          </c:cat>
          <c:val>
            <c:numRef>
              <c:f>'Deposit Growth 2'!$D$2:$D$28</c:f>
              <c:numCache>
                <c:formatCode>_-"$"* #,##0_-;\-"$"* #,##0_-;_-"$"* "-"??_-;_-@_-</c:formatCode>
                <c:ptCount val="27"/>
                <c:pt idx="0">
                  <c:v>60273</c:v>
                </c:pt>
                <c:pt idx="1">
                  <c:v>71251</c:v>
                </c:pt>
                <c:pt idx="2">
                  <c:v>83274.820000000007</c:v>
                </c:pt>
                <c:pt idx="3">
                  <c:v>70086</c:v>
                </c:pt>
                <c:pt idx="4">
                  <c:v>82702</c:v>
                </c:pt>
                <c:pt idx="5">
                  <c:v>104968.59</c:v>
                </c:pt>
                <c:pt idx="6">
                  <c:v>72475</c:v>
                </c:pt>
                <c:pt idx="7">
                  <c:v>87515</c:v>
                </c:pt>
                <c:pt idx="8">
                  <c:v>103193.24</c:v>
                </c:pt>
                <c:pt idx="9">
                  <c:v>57191</c:v>
                </c:pt>
                <c:pt idx="10">
                  <c:v>68433</c:v>
                </c:pt>
                <c:pt idx="11">
                  <c:v>84655.92</c:v>
                </c:pt>
                <c:pt idx="12">
                  <c:v>48089</c:v>
                </c:pt>
                <c:pt idx="13">
                  <c:v>57090</c:v>
                </c:pt>
                <c:pt idx="14">
                  <c:v>66799.649999999994</c:v>
                </c:pt>
                <c:pt idx="15">
                  <c:v>64659</c:v>
                </c:pt>
                <c:pt idx="16">
                  <c:v>76070</c:v>
                </c:pt>
                <c:pt idx="17">
                  <c:v>87164.54</c:v>
                </c:pt>
                <c:pt idx="18">
                  <c:v>51079</c:v>
                </c:pt>
                <c:pt idx="19">
                  <c:v>60186</c:v>
                </c:pt>
                <c:pt idx="20">
                  <c:v>67155.759999999995</c:v>
                </c:pt>
                <c:pt idx="21">
                  <c:v>39949</c:v>
                </c:pt>
                <c:pt idx="22">
                  <c:v>46617</c:v>
                </c:pt>
                <c:pt idx="23">
                  <c:v>55121.18</c:v>
                </c:pt>
                <c:pt idx="24">
                  <c:v>30512</c:v>
                </c:pt>
                <c:pt idx="25">
                  <c:v>35819</c:v>
                </c:pt>
                <c:pt idx="26">
                  <c:v>58957.01</c:v>
                </c:pt>
              </c:numCache>
            </c:numRef>
          </c:val>
          <c:extLst>
            <c:ext xmlns:c16="http://schemas.microsoft.com/office/drawing/2014/chart" uri="{C3380CC4-5D6E-409C-BE32-E72D297353CC}">
              <c16:uniqueId val="{00000000-4BAC-4F45-9802-4AF3C309D35E}"/>
            </c:ext>
          </c:extLst>
        </c:ser>
        <c:ser>
          <c:idx val="0"/>
          <c:order val="1"/>
          <c:tx>
            <c:strRef>
              <c:f>'Deposit Growth 2'!$C$1</c:f>
              <c:strCache>
                <c:ptCount val="1"/>
                <c:pt idx="0">
                  <c:v>Other Liquid Assets</c:v>
                </c:pt>
              </c:strCache>
            </c:strRef>
          </c:tx>
          <c:spPr>
            <a:solidFill>
              <a:srgbClr val="917FB4"/>
            </a:solidFill>
            <a:ln>
              <a:noFill/>
            </a:ln>
            <a:effectLst/>
          </c:spPr>
          <c:invertIfNegative val="0"/>
          <c:cat>
            <c:multiLvlStrRef>
              <c:f>'Deposit Growth 2'!$A$2:$B$28</c:f>
              <c:multiLvlStrCache>
                <c:ptCount val="27"/>
                <c:lvl>
                  <c:pt idx="0">
                    <c:v>2019</c:v>
                  </c:pt>
                  <c:pt idx="1">
                    <c:v>2020</c:v>
                  </c:pt>
                  <c:pt idx="2">
                    <c:v>2021</c:v>
                  </c:pt>
                  <c:pt idx="3">
                    <c:v>2019</c:v>
                  </c:pt>
                  <c:pt idx="4">
                    <c:v>2020</c:v>
                  </c:pt>
                  <c:pt idx="5">
                    <c:v>2021</c:v>
                  </c:pt>
                  <c:pt idx="6">
                    <c:v>2019</c:v>
                  </c:pt>
                  <c:pt idx="7">
                    <c:v>2020</c:v>
                  </c:pt>
                  <c:pt idx="8">
                    <c:v>2021</c:v>
                  </c:pt>
                  <c:pt idx="9">
                    <c:v>2019</c:v>
                  </c:pt>
                  <c:pt idx="10">
                    <c:v>2020</c:v>
                  </c:pt>
                  <c:pt idx="11">
                    <c:v>2021</c:v>
                  </c:pt>
                  <c:pt idx="12">
                    <c:v>2019</c:v>
                  </c:pt>
                  <c:pt idx="13">
                    <c:v>2020</c:v>
                  </c:pt>
                  <c:pt idx="14">
                    <c:v>2021</c:v>
                  </c:pt>
                  <c:pt idx="15">
                    <c:v>2019</c:v>
                  </c:pt>
                  <c:pt idx="16">
                    <c:v>2020</c:v>
                  </c:pt>
                  <c:pt idx="17">
                    <c:v>2021</c:v>
                  </c:pt>
                  <c:pt idx="18">
                    <c:v>2019</c:v>
                  </c:pt>
                  <c:pt idx="19">
                    <c:v>2020</c:v>
                  </c:pt>
                  <c:pt idx="20">
                    <c:v>2021</c:v>
                  </c:pt>
                  <c:pt idx="21">
                    <c:v>2019</c:v>
                  </c:pt>
                  <c:pt idx="22">
                    <c:v>2020</c:v>
                  </c:pt>
                  <c:pt idx="23">
                    <c:v>2021</c:v>
                  </c:pt>
                  <c:pt idx="24">
                    <c:v>2019</c:v>
                  </c:pt>
                  <c:pt idx="25">
                    <c:v>2020</c:v>
                  </c:pt>
                  <c:pt idx="26">
                    <c:v>2021</c:v>
                  </c:pt>
                </c:lvl>
                <c:lvl>
                  <c:pt idx="0">
                    <c:v>Canada</c:v>
                  </c:pt>
                  <c:pt idx="3">
                    <c:v>BC</c:v>
                  </c:pt>
                  <c:pt idx="6">
                    <c:v>AB</c:v>
                  </c:pt>
                  <c:pt idx="9">
                    <c:v>SK</c:v>
                  </c:pt>
                  <c:pt idx="12">
                    <c:v>MB</c:v>
                  </c:pt>
                  <c:pt idx="15">
                    <c:v>ON</c:v>
                  </c:pt>
                  <c:pt idx="18">
                    <c:v>QC</c:v>
                  </c:pt>
                  <c:pt idx="21">
                    <c:v>Atlantic</c:v>
                  </c:pt>
                  <c:pt idx="24">
                    <c:v>Territories</c:v>
                  </c:pt>
                </c:lvl>
              </c:multiLvlStrCache>
            </c:multiLvlStrRef>
          </c:cat>
          <c:val>
            <c:numRef>
              <c:f>'Deposit Growth 2'!$C$2:$C$28</c:f>
              <c:numCache>
                <c:formatCode>_-"$"* #,##0_-;\-"$"* #,##0_-;_-"$"* "-"??_-;_-@_-</c:formatCode>
                <c:ptCount val="27"/>
                <c:pt idx="0">
                  <c:v>228117</c:v>
                </c:pt>
                <c:pt idx="1">
                  <c:v>241082</c:v>
                </c:pt>
                <c:pt idx="2">
                  <c:v>272542.24</c:v>
                </c:pt>
                <c:pt idx="3">
                  <c:v>272604</c:v>
                </c:pt>
                <c:pt idx="4">
                  <c:v>290599</c:v>
                </c:pt>
                <c:pt idx="5">
                  <c:v>362270.05000000005</c:v>
                </c:pt>
                <c:pt idx="6">
                  <c:v>282810</c:v>
                </c:pt>
                <c:pt idx="7">
                  <c:v>299508</c:v>
                </c:pt>
                <c:pt idx="8">
                  <c:v>348568.44</c:v>
                </c:pt>
                <c:pt idx="9">
                  <c:v>211837</c:v>
                </c:pt>
                <c:pt idx="10">
                  <c:v>225494</c:v>
                </c:pt>
                <c:pt idx="11">
                  <c:v>269863.86000000004</c:v>
                </c:pt>
                <c:pt idx="12">
                  <c:v>173617</c:v>
                </c:pt>
                <c:pt idx="13">
                  <c:v>183479</c:v>
                </c:pt>
                <c:pt idx="14">
                  <c:v>203443.16</c:v>
                </c:pt>
                <c:pt idx="15">
                  <c:v>248713</c:v>
                </c:pt>
                <c:pt idx="16">
                  <c:v>262780</c:v>
                </c:pt>
                <c:pt idx="17">
                  <c:v>289475.93</c:v>
                </c:pt>
                <c:pt idx="18">
                  <c:v>186645</c:v>
                </c:pt>
                <c:pt idx="19">
                  <c:v>195667</c:v>
                </c:pt>
                <c:pt idx="20">
                  <c:v>207238.77000000002</c:v>
                </c:pt>
                <c:pt idx="21">
                  <c:v>133599</c:v>
                </c:pt>
                <c:pt idx="22">
                  <c:v>139971</c:v>
                </c:pt>
                <c:pt idx="23">
                  <c:v>160782.1</c:v>
                </c:pt>
                <c:pt idx="24">
                  <c:v>80332</c:v>
                </c:pt>
                <c:pt idx="25">
                  <c:v>81636</c:v>
                </c:pt>
                <c:pt idx="26">
                  <c:v>170004.63</c:v>
                </c:pt>
              </c:numCache>
            </c:numRef>
          </c:val>
          <c:extLst>
            <c:ext xmlns:c16="http://schemas.microsoft.com/office/drawing/2014/chart" uri="{C3380CC4-5D6E-409C-BE32-E72D297353CC}">
              <c16:uniqueId val="{00000001-4BAC-4F45-9802-4AF3C309D35E}"/>
            </c:ext>
          </c:extLst>
        </c:ser>
        <c:dLbls>
          <c:showLegendKey val="0"/>
          <c:showVal val="0"/>
          <c:showCatName val="0"/>
          <c:showSerName val="0"/>
          <c:showPercent val="0"/>
          <c:showBubbleSize val="0"/>
        </c:dLbls>
        <c:gapWidth val="150"/>
        <c:overlap val="100"/>
        <c:axId val="1397068512"/>
        <c:axId val="1397075168"/>
      </c:barChart>
      <c:catAx>
        <c:axId val="139706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397075168"/>
        <c:crosses val="autoZero"/>
        <c:auto val="1"/>
        <c:lblAlgn val="ctr"/>
        <c:lblOffset val="100"/>
        <c:noMultiLvlLbl val="0"/>
      </c:catAx>
      <c:valAx>
        <c:axId val="1397075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39706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'Deposit Growth 2'!$D$30</c:f>
              <c:strCache>
                <c:ptCount val="1"/>
                <c:pt idx="0">
                  <c:v>Demand Deposits</c:v>
                </c:pt>
              </c:strCache>
            </c:strRef>
          </c:tx>
          <c:spPr>
            <a:solidFill>
              <a:srgbClr val="582C83"/>
            </a:solidFill>
            <a:ln>
              <a:noFill/>
            </a:ln>
            <a:effectLst/>
          </c:spPr>
          <c:invertIfNegative val="0"/>
          <c:cat>
            <c:multiLvlStrRef>
              <c:f>'Deposit Growth 2'!$A$31:$B$57</c:f>
              <c:multiLvlStrCache>
                <c:ptCount val="27"/>
                <c:lvl>
                  <c:pt idx="0">
                    <c:v>2019</c:v>
                  </c:pt>
                  <c:pt idx="1">
                    <c:v>2020</c:v>
                  </c:pt>
                  <c:pt idx="2">
                    <c:v>2021</c:v>
                  </c:pt>
                  <c:pt idx="3">
                    <c:v>2019</c:v>
                  </c:pt>
                  <c:pt idx="4">
                    <c:v>2020</c:v>
                  </c:pt>
                  <c:pt idx="5">
                    <c:v>2021</c:v>
                  </c:pt>
                  <c:pt idx="6">
                    <c:v>2019</c:v>
                  </c:pt>
                  <c:pt idx="7">
                    <c:v>2020</c:v>
                  </c:pt>
                  <c:pt idx="8">
                    <c:v>2021</c:v>
                  </c:pt>
                  <c:pt idx="9">
                    <c:v>2019</c:v>
                  </c:pt>
                  <c:pt idx="10">
                    <c:v>2020</c:v>
                  </c:pt>
                  <c:pt idx="11">
                    <c:v>2021</c:v>
                  </c:pt>
                  <c:pt idx="12">
                    <c:v>2019</c:v>
                  </c:pt>
                  <c:pt idx="13">
                    <c:v>2020</c:v>
                  </c:pt>
                  <c:pt idx="14">
                    <c:v>2021</c:v>
                  </c:pt>
                  <c:pt idx="15">
                    <c:v>2019</c:v>
                  </c:pt>
                  <c:pt idx="16">
                    <c:v>2020</c:v>
                  </c:pt>
                  <c:pt idx="17">
                    <c:v>2021</c:v>
                  </c:pt>
                  <c:pt idx="18">
                    <c:v>2019</c:v>
                  </c:pt>
                  <c:pt idx="19">
                    <c:v>2020</c:v>
                  </c:pt>
                  <c:pt idx="20">
                    <c:v>2021</c:v>
                  </c:pt>
                  <c:pt idx="21">
                    <c:v>2019</c:v>
                  </c:pt>
                  <c:pt idx="22">
                    <c:v>2020</c:v>
                  </c:pt>
                  <c:pt idx="23">
                    <c:v>2021</c:v>
                  </c:pt>
                  <c:pt idx="24">
                    <c:v>2019</c:v>
                  </c:pt>
                  <c:pt idx="25">
                    <c:v>2020</c:v>
                  </c:pt>
                  <c:pt idx="26">
                    <c:v>2021</c:v>
                  </c:pt>
                </c:lvl>
                <c:lvl>
                  <c:pt idx="0">
                    <c:v>Toronto</c:v>
                  </c:pt>
                  <c:pt idx="3">
                    <c:v>Montreal</c:v>
                  </c:pt>
                  <c:pt idx="6">
                    <c:v>Vancouver</c:v>
                  </c:pt>
                  <c:pt idx="9">
                    <c:v>Ottawa</c:v>
                  </c:pt>
                  <c:pt idx="12">
                    <c:v>Calgary</c:v>
                  </c:pt>
                  <c:pt idx="15">
                    <c:v>Edmonton</c:v>
                  </c:pt>
                  <c:pt idx="18">
                    <c:v>Quebec</c:v>
                  </c:pt>
                  <c:pt idx="21">
                    <c:v>St. John's</c:v>
                  </c:pt>
                  <c:pt idx="24">
                    <c:v>SW Ont.</c:v>
                  </c:pt>
                </c:lvl>
              </c:multiLvlStrCache>
            </c:multiLvlStrRef>
          </c:cat>
          <c:val>
            <c:numRef>
              <c:f>'Deposit Growth 2'!$D$31:$D$57</c:f>
              <c:numCache>
                <c:formatCode>_-"$"* #,##0_-;\-"$"* #,##0_-;_-"$"* "-"??_-;_-@_-</c:formatCode>
                <c:ptCount val="27"/>
                <c:pt idx="0">
                  <c:v>78821</c:v>
                </c:pt>
                <c:pt idx="1">
                  <c:v>93229</c:v>
                </c:pt>
                <c:pt idx="2">
                  <c:v>100253.15</c:v>
                </c:pt>
                <c:pt idx="3">
                  <c:v>55987</c:v>
                </c:pt>
                <c:pt idx="4">
                  <c:v>66496</c:v>
                </c:pt>
                <c:pt idx="5">
                  <c:v>72611.09</c:v>
                </c:pt>
                <c:pt idx="6">
                  <c:v>78542</c:v>
                </c:pt>
                <c:pt idx="7">
                  <c:v>94461</c:v>
                </c:pt>
                <c:pt idx="8">
                  <c:v>117383.51</c:v>
                </c:pt>
                <c:pt idx="9">
                  <c:v>66801</c:v>
                </c:pt>
                <c:pt idx="10">
                  <c:v>77799</c:v>
                </c:pt>
                <c:pt idx="11">
                  <c:v>85713.86</c:v>
                </c:pt>
                <c:pt idx="12">
                  <c:v>86272</c:v>
                </c:pt>
                <c:pt idx="13">
                  <c:v>104818</c:v>
                </c:pt>
                <c:pt idx="14">
                  <c:v>122520.57</c:v>
                </c:pt>
                <c:pt idx="15">
                  <c:v>67816</c:v>
                </c:pt>
                <c:pt idx="16">
                  <c:v>82221</c:v>
                </c:pt>
                <c:pt idx="17">
                  <c:v>94442.84</c:v>
                </c:pt>
                <c:pt idx="18">
                  <c:v>56416</c:v>
                </c:pt>
                <c:pt idx="19">
                  <c:v>66258</c:v>
                </c:pt>
                <c:pt idx="20">
                  <c:v>72026.89</c:v>
                </c:pt>
                <c:pt idx="21">
                  <c:v>44678</c:v>
                </c:pt>
                <c:pt idx="22">
                  <c:v>53263</c:v>
                </c:pt>
                <c:pt idx="23">
                  <c:v>56923.29</c:v>
                </c:pt>
                <c:pt idx="24">
                  <c:v>59499</c:v>
                </c:pt>
                <c:pt idx="25">
                  <c:v>70123</c:v>
                </c:pt>
                <c:pt idx="26" formatCode="#,##0.00">
                  <c:v>77654.52</c:v>
                </c:pt>
              </c:numCache>
            </c:numRef>
          </c:val>
          <c:extLst>
            <c:ext xmlns:c16="http://schemas.microsoft.com/office/drawing/2014/chart" uri="{C3380CC4-5D6E-409C-BE32-E72D297353CC}">
              <c16:uniqueId val="{00000000-EB4A-4B6F-9BD2-DFF3195A6D2C}"/>
            </c:ext>
          </c:extLst>
        </c:ser>
        <c:ser>
          <c:idx val="0"/>
          <c:order val="1"/>
          <c:tx>
            <c:strRef>
              <c:f>'Deposit Growth 2'!$C$30</c:f>
              <c:strCache>
                <c:ptCount val="1"/>
                <c:pt idx="0">
                  <c:v>Other Liquid Assets</c:v>
                </c:pt>
              </c:strCache>
            </c:strRef>
          </c:tx>
          <c:spPr>
            <a:solidFill>
              <a:srgbClr val="917FB4"/>
            </a:solidFill>
            <a:ln>
              <a:noFill/>
            </a:ln>
            <a:effectLst/>
          </c:spPr>
          <c:invertIfNegative val="0"/>
          <c:cat>
            <c:multiLvlStrRef>
              <c:f>'Deposit Growth 2'!$A$31:$B$57</c:f>
              <c:multiLvlStrCache>
                <c:ptCount val="27"/>
                <c:lvl>
                  <c:pt idx="0">
                    <c:v>2019</c:v>
                  </c:pt>
                  <c:pt idx="1">
                    <c:v>2020</c:v>
                  </c:pt>
                  <c:pt idx="2">
                    <c:v>2021</c:v>
                  </c:pt>
                  <c:pt idx="3">
                    <c:v>2019</c:v>
                  </c:pt>
                  <c:pt idx="4">
                    <c:v>2020</c:v>
                  </c:pt>
                  <c:pt idx="5">
                    <c:v>2021</c:v>
                  </c:pt>
                  <c:pt idx="6">
                    <c:v>2019</c:v>
                  </c:pt>
                  <c:pt idx="7">
                    <c:v>2020</c:v>
                  </c:pt>
                  <c:pt idx="8">
                    <c:v>2021</c:v>
                  </c:pt>
                  <c:pt idx="9">
                    <c:v>2019</c:v>
                  </c:pt>
                  <c:pt idx="10">
                    <c:v>2020</c:v>
                  </c:pt>
                  <c:pt idx="11">
                    <c:v>2021</c:v>
                  </c:pt>
                  <c:pt idx="12">
                    <c:v>2019</c:v>
                  </c:pt>
                  <c:pt idx="13">
                    <c:v>2020</c:v>
                  </c:pt>
                  <c:pt idx="14">
                    <c:v>2021</c:v>
                  </c:pt>
                  <c:pt idx="15">
                    <c:v>2019</c:v>
                  </c:pt>
                  <c:pt idx="16">
                    <c:v>2020</c:v>
                  </c:pt>
                  <c:pt idx="17">
                    <c:v>2021</c:v>
                  </c:pt>
                  <c:pt idx="18">
                    <c:v>2019</c:v>
                  </c:pt>
                  <c:pt idx="19">
                    <c:v>2020</c:v>
                  </c:pt>
                  <c:pt idx="20">
                    <c:v>2021</c:v>
                  </c:pt>
                  <c:pt idx="21">
                    <c:v>2019</c:v>
                  </c:pt>
                  <c:pt idx="22">
                    <c:v>2020</c:v>
                  </c:pt>
                  <c:pt idx="23">
                    <c:v>2021</c:v>
                  </c:pt>
                  <c:pt idx="24">
                    <c:v>2019</c:v>
                  </c:pt>
                  <c:pt idx="25">
                    <c:v>2020</c:v>
                  </c:pt>
                  <c:pt idx="26">
                    <c:v>2021</c:v>
                  </c:pt>
                </c:lvl>
                <c:lvl>
                  <c:pt idx="0">
                    <c:v>Toronto</c:v>
                  </c:pt>
                  <c:pt idx="3">
                    <c:v>Montreal</c:v>
                  </c:pt>
                  <c:pt idx="6">
                    <c:v>Vancouver</c:v>
                  </c:pt>
                  <c:pt idx="9">
                    <c:v>Ottawa</c:v>
                  </c:pt>
                  <c:pt idx="12">
                    <c:v>Calgary</c:v>
                  </c:pt>
                  <c:pt idx="15">
                    <c:v>Edmonton</c:v>
                  </c:pt>
                  <c:pt idx="18">
                    <c:v>Quebec</c:v>
                  </c:pt>
                  <c:pt idx="21">
                    <c:v>St. John's</c:v>
                  </c:pt>
                  <c:pt idx="24">
                    <c:v>SW Ont.</c:v>
                  </c:pt>
                </c:lvl>
              </c:multiLvlStrCache>
            </c:multiLvlStrRef>
          </c:cat>
          <c:val>
            <c:numRef>
              <c:f>'Deposit Growth 2'!$C$31:$C$57</c:f>
              <c:numCache>
                <c:formatCode>_-"$"* #,##0_-;\-"$"* #,##0_-;_-"$"* "-"??_-;_-@_-</c:formatCode>
                <c:ptCount val="27"/>
                <c:pt idx="0">
                  <c:v>304663</c:v>
                </c:pt>
                <c:pt idx="1">
                  <c:v>324030</c:v>
                </c:pt>
                <c:pt idx="2">
                  <c:v>342043.77</c:v>
                </c:pt>
                <c:pt idx="3">
                  <c:v>209380</c:v>
                </c:pt>
                <c:pt idx="4">
                  <c:v>220100</c:v>
                </c:pt>
                <c:pt idx="5">
                  <c:v>229389.15</c:v>
                </c:pt>
                <c:pt idx="6">
                  <c:v>314308</c:v>
                </c:pt>
                <c:pt idx="7">
                  <c:v>335834</c:v>
                </c:pt>
                <c:pt idx="8">
                  <c:v>410635.44999999995</c:v>
                </c:pt>
                <c:pt idx="9">
                  <c:v>252842</c:v>
                </c:pt>
                <c:pt idx="10">
                  <c:v>265750</c:v>
                </c:pt>
                <c:pt idx="11">
                  <c:v>283205.52</c:v>
                </c:pt>
                <c:pt idx="12">
                  <c:v>350562</c:v>
                </c:pt>
                <c:pt idx="13">
                  <c:v>369786</c:v>
                </c:pt>
                <c:pt idx="14">
                  <c:v>429497.29</c:v>
                </c:pt>
                <c:pt idx="15">
                  <c:v>260635</c:v>
                </c:pt>
                <c:pt idx="16">
                  <c:v>275606</c:v>
                </c:pt>
                <c:pt idx="17">
                  <c:v>310967.89</c:v>
                </c:pt>
                <c:pt idx="18">
                  <c:v>210051</c:v>
                </c:pt>
                <c:pt idx="19">
                  <c:v>218448</c:v>
                </c:pt>
                <c:pt idx="20">
                  <c:v>224911.77999999997</c:v>
                </c:pt>
                <c:pt idx="21">
                  <c:v>154712</c:v>
                </c:pt>
                <c:pt idx="22">
                  <c:v>160844</c:v>
                </c:pt>
                <c:pt idx="23">
                  <c:v>163554.16</c:v>
                </c:pt>
                <c:pt idx="24">
                  <c:v>228337</c:v>
                </c:pt>
                <c:pt idx="25">
                  <c:v>241426</c:v>
                </c:pt>
                <c:pt idx="26">
                  <c:v>252031.88</c:v>
                </c:pt>
              </c:numCache>
            </c:numRef>
          </c:val>
          <c:extLst>
            <c:ext xmlns:c16="http://schemas.microsoft.com/office/drawing/2014/chart" uri="{C3380CC4-5D6E-409C-BE32-E72D297353CC}">
              <c16:uniqueId val="{00000001-EB4A-4B6F-9BD2-DFF3195A6D2C}"/>
            </c:ext>
          </c:extLst>
        </c:ser>
        <c:dLbls>
          <c:showLegendKey val="0"/>
          <c:showVal val="0"/>
          <c:showCatName val="0"/>
          <c:showSerName val="0"/>
          <c:showPercent val="0"/>
          <c:showBubbleSize val="0"/>
        </c:dLbls>
        <c:gapWidth val="150"/>
        <c:overlap val="100"/>
        <c:axId val="1566248144"/>
        <c:axId val="1566233584"/>
      </c:barChart>
      <c:catAx>
        <c:axId val="15662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566233584"/>
        <c:crosses val="autoZero"/>
        <c:auto val="1"/>
        <c:lblAlgn val="ctr"/>
        <c:lblOffset val="100"/>
        <c:noMultiLvlLbl val="0"/>
      </c:catAx>
      <c:valAx>
        <c:axId val="15662335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5662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'Liquid Assets'!$B$12</c:f>
              <c:strCache>
                <c:ptCount val="1"/>
                <c:pt idx="0">
                  <c:v>2021</c:v>
                </c:pt>
              </c:strCache>
            </c:strRef>
          </c:tx>
          <c:spPr>
            <a:solidFill>
              <a:srgbClr val="7B7981"/>
            </a:solidFill>
            <a:ln>
              <a:noFill/>
            </a:ln>
            <a:effectLst/>
          </c:spPr>
          <c:invertIfNegative val="0"/>
          <c:cat>
            <c:strRef>
              <c:f>'Liquid Assets'!$A$13:$A$19</c:f>
              <c:strCache>
                <c:ptCount val="7"/>
                <c:pt idx="0">
                  <c:v>Toronto</c:v>
                </c:pt>
                <c:pt idx="1">
                  <c:v>Montreal</c:v>
                </c:pt>
                <c:pt idx="2">
                  <c:v>Vancouver</c:v>
                </c:pt>
                <c:pt idx="3">
                  <c:v>Ottawa</c:v>
                </c:pt>
                <c:pt idx="4">
                  <c:v>Calgary</c:v>
                </c:pt>
                <c:pt idx="5">
                  <c:v>Edmonton</c:v>
                </c:pt>
                <c:pt idx="6">
                  <c:v>Hamilton</c:v>
                </c:pt>
              </c:strCache>
            </c:strRef>
          </c:cat>
          <c:val>
            <c:numRef>
              <c:f>'Liquid Assets'!$B$13:$B$19</c:f>
              <c:numCache>
                <c:formatCode>_-"$"* #,##0_-;\-"$"* #,##0_-;_-"$"* "-"??_-;_-@_-</c:formatCode>
                <c:ptCount val="7"/>
                <c:pt idx="0">
                  <c:v>442296.92</c:v>
                </c:pt>
                <c:pt idx="1">
                  <c:v>302000.24</c:v>
                </c:pt>
                <c:pt idx="2">
                  <c:v>528018.96</c:v>
                </c:pt>
                <c:pt idx="3">
                  <c:v>368919.38</c:v>
                </c:pt>
                <c:pt idx="4">
                  <c:v>552017.86</c:v>
                </c:pt>
                <c:pt idx="5">
                  <c:v>405410.73</c:v>
                </c:pt>
                <c:pt idx="6">
                  <c:v>366706</c:v>
                </c:pt>
              </c:numCache>
            </c:numRef>
          </c:val>
          <c:extLst>
            <c:ext xmlns:c16="http://schemas.microsoft.com/office/drawing/2014/chart" uri="{C3380CC4-5D6E-409C-BE32-E72D297353CC}">
              <c16:uniqueId val="{00000000-AACB-4BD5-BD12-B8BB8C85A2CA}"/>
            </c:ext>
          </c:extLst>
        </c:ser>
        <c:ser>
          <c:idx val="1"/>
          <c:order val="1"/>
          <c:tx>
            <c:strRef>
              <c:f>'Liquid Assets'!$C$12</c:f>
              <c:strCache>
                <c:ptCount val="1"/>
                <c:pt idx="0">
                  <c:v>Q1 2022</c:v>
                </c:pt>
              </c:strCache>
            </c:strRef>
          </c:tx>
          <c:spPr>
            <a:solidFill>
              <a:srgbClr val="7CAA83"/>
            </a:solidFill>
            <a:ln>
              <a:noFill/>
            </a:ln>
            <a:effectLst/>
          </c:spPr>
          <c:invertIfNegative val="0"/>
          <c:cat>
            <c:strRef>
              <c:f>'Liquid Assets'!$A$13:$A$19</c:f>
              <c:strCache>
                <c:ptCount val="7"/>
                <c:pt idx="0">
                  <c:v>Toronto</c:v>
                </c:pt>
                <c:pt idx="1">
                  <c:v>Montreal</c:v>
                </c:pt>
                <c:pt idx="2">
                  <c:v>Vancouver</c:v>
                </c:pt>
                <c:pt idx="3">
                  <c:v>Ottawa</c:v>
                </c:pt>
                <c:pt idx="4">
                  <c:v>Calgary</c:v>
                </c:pt>
                <c:pt idx="5">
                  <c:v>Edmonton</c:v>
                </c:pt>
                <c:pt idx="6">
                  <c:v>Hamilton</c:v>
                </c:pt>
              </c:strCache>
            </c:strRef>
          </c:cat>
          <c:val>
            <c:numRef>
              <c:f>'Liquid Assets'!$C$13:$C$19</c:f>
              <c:numCache>
                <c:formatCode>_-"$"* #,##0_-;\-"$"* #,##0_-;_-"$"* "-"??_-;_-@_-</c:formatCode>
                <c:ptCount val="7"/>
                <c:pt idx="0">
                  <c:v>438131.76</c:v>
                </c:pt>
                <c:pt idx="1">
                  <c:v>299998.69</c:v>
                </c:pt>
                <c:pt idx="2">
                  <c:v>522504</c:v>
                </c:pt>
                <c:pt idx="3">
                  <c:v>365919.22</c:v>
                </c:pt>
                <c:pt idx="4">
                  <c:v>545890.51</c:v>
                </c:pt>
                <c:pt idx="5">
                  <c:v>401751.32</c:v>
                </c:pt>
                <c:pt idx="6">
                  <c:v>363753.53</c:v>
                </c:pt>
              </c:numCache>
            </c:numRef>
          </c:val>
          <c:extLst>
            <c:ext xmlns:c16="http://schemas.microsoft.com/office/drawing/2014/chart" uri="{C3380CC4-5D6E-409C-BE32-E72D297353CC}">
              <c16:uniqueId val="{00000001-AACB-4BD5-BD12-B8BB8C85A2CA}"/>
            </c:ext>
          </c:extLst>
        </c:ser>
        <c:ser>
          <c:idx val="2"/>
          <c:order val="2"/>
          <c:tx>
            <c:strRef>
              <c:f>'Liquid Assets'!$D$12</c:f>
              <c:strCache>
                <c:ptCount val="1"/>
                <c:pt idx="0">
                  <c:v>Q2 2022</c:v>
                </c:pt>
              </c:strCache>
            </c:strRef>
          </c:tx>
          <c:spPr>
            <a:solidFill>
              <a:srgbClr val="007636"/>
            </a:solidFill>
            <a:ln>
              <a:noFill/>
            </a:ln>
            <a:effectLst/>
          </c:spPr>
          <c:invertIfNegative val="0"/>
          <c:cat>
            <c:strRef>
              <c:f>'Liquid Assets'!$A$13:$A$19</c:f>
              <c:strCache>
                <c:ptCount val="7"/>
                <c:pt idx="0">
                  <c:v>Toronto</c:v>
                </c:pt>
                <c:pt idx="1">
                  <c:v>Montreal</c:v>
                </c:pt>
                <c:pt idx="2">
                  <c:v>Vancouver</c:v>
                </c:pt>
                <c:pt idx="3">
                  <c:v>Ottawa</c:v>
                </c:pt>
                <c:pt idx="4">
                  <c:v>Calgary</c:v>
                </c:pt>
                <c:pt idx="5">
                  <c:v>Edmonton</c:v>
                </c:pt>
                <c:pt idx="6">
                  <c:v>Hamilton</c:v>
                </c:pt>
              </c:strCache>
            </c:strRef>
          </c:cat>
          <c:val>
            <c:numRef>
              <c:f>'Liquid Assets'!$D$13:$D$19</c:f>
              <c:numCache>
                <c:formatCode>_-"$"* #,##0_-;\-"$"* #,##0_-;_-"$"* "-"??_-;_-@_-</c:formatCode>
                <c:ptCount val="7"/>
                <c:pt idx="0">
                  <c:v>408081.06</c:v>
                </c:pt>
                <c:pt idx="1">
                  <c:v>279982.65000000002</c:v>
                </c:pt>
                <c:pt idx="2">
                  <c:v>486355.71</c:v>
                </c:pt>
                <c:pt idx="3">
                  <c:v>341014.86</c:v>
                </c:pt>
                <c:pt idx="4">
                  <c:v>508172.45</c:v>
                </c:pt>
                <c:pt idx="5">
                  <c:v>374570.33999999997</c:v>
                </c:pt>
                <c:pt idx="6">
                  <c:v>339032.11</c:v>
                </c:pt>
              </c:numCache>
            </c:numRef>
          </c:val>
          <c:extLst>
            <c:ext xmlns:c16="http://schemas.microsoft.com/office/drawing/2014/chart" uri="{C3380CC4-5D6E-409C-BE32-E72D297353CC}">
              <c16:uniqueId val="{00000002-AACB-4BD5-BD12-B8BB8C85A2CA}"/>
            </c:ext>
          </c:extLst>
        </c:ser>
        <c:dLbls>
          <c:showLegendKey val="0"/>
          <c:showVal val="0"/>
          <c:showCatName val="0"/>
          <c:showSerName val="0"/>
          <c:showPercent val="0"/>
          <c:showBubbleSize val="0"/>
        </c:dLbls>
        <c:gapWidth val="219"/>
        <c:overlap val="-27"/>
        <c:axId val="1566243568"/>
        <c:axId val="1566242320"/>
      </c:barChart>
      <c:catAx>
        <c:axId val="156624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566242320"/>
        <c:crosses val="autoZero"/>
        <c:auto val="1"/>
        <c:lblAlgn val="ctr"/>
        <c:lblOffset val="100"/>
        <c:noMultiLvlLbl val="0"/>
      </c:catAx>
      <c:valAx>
        <c:axId val="15662423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56624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'Liquid Assets'!$B$1</c:f>
              <c:strCache>
                <c:ptCount val="1"/>
                <c:pt idx="0">
                  <c:v>2021</c:v>
                </c:pt>
              </c:strCache>
            </c:strRef>
          </c:tx>
          <c:spPr>
            <a:solidFill>
              <a:srgbClr val="7B7981"/>
            </a:solidFill>
            <a:ln>
              <a:noFill/>
            </a:ln>
            <a:effectLst/>
          </c:spPr>
          <c:invertIfNegative val="0"/>
          <c:cat>
            <c:strRef>
              <c:f>'Liquid Assets'!$A$2:$A$10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'Liquid Assets'!$B$2:$B$10</c:f>
              <c:numCache>
                <c:formatCode>_-"$"* #,##0_-;\-"$"* #,##0_-;_-"$"* "-"??_-;_-@_-</c:formatCode>
                <c:ptCount val="9"/>
                <c:pt idx="0">
                  <c:v>355817.06</c:v>
                </c:pt>
                <c:pt idx="1">
                  <c:v>467238.64</c:v>
                </c:pt>
                <c:pt idx="2">
                  <c:v>451761.68</c:v>
                </c:pt>
                <c:pt idx="3">
                  <c:v>354519.78</c:v>
                </c:pt>
                <c:pt idx="4">
                  <c:v>270242.81</c:v>
                </c:pt>
                <c:pt idx="5">
                  <c:v>376640.47</c:v>
                </c:pt>
                <c:pt idx="6">
                  <c:v>274394.53000000003</c:v>
                </c:pt>
                <c:pt idx="7">
                  <c:v>215903.28</c:v>
                </c:pt>
                <c:pt idx="8">
                  <c:v>228961.64</c:v>
                </c:pt>
              </c:numCache>
            </c:numRef>
          </c:val>
          <c:extLst>
            <c:ext xmlns:c16="http://schemas.microsoft.com/office/drawing/2014/chart" uri="{C3380CC4-5D6E-409C-BE32-E72D297353CC}">
              <c16:uniqueId val="{00000000-7446-40FF-BCEC-AEAF3889D021}"/>
            </c:ext>
          </c:extLst>
        </c:ser>
        <c:ser>
          <c:idx val="1"/>
          <c:order val="1"/>
          <c:tx>
            <c:strRef>
              <c:f>'Liquid Assets'!$C$1</c:f>
              <c:strCache>
                <c:ptCount val="1"/>
                <c:pt idx="0">
                  <c:v>Q1 2022</c:v>
                </c:pt>
              </c:strCache>
            </c:strRef>
          </c:tx>
          <c:spPr>
            <a:solidFill>
              <a:srgbClr val="7CAA83"/>
            </a:solidFill>
            <a:ln>
              <a:noFill/>
            </a:ln>
            <a:effectLst/>
          </c:spPr>
          <c:invertIfNegative val="0"/>
          <c:cat>
            <c:strRef>
              <c:f>'Liquid Assets'!$A$2:$A$10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'Liquid Assets'!$C$2:$C$10</c:f>
              <c:numCache>
                <c:formatCode>_-"$"* #,##0_-;\-"$"* #,##0_-;_-"$"* "-"??_-;_-@_-</c:formatCode>
                <c:ptCount val="9"/>
                <c:pt idx="0">
                  <c:v>353009.7</c:v>
                </c:pt>
                <c:pt idx="1">
                  <c:v>462734.14</c:v>
                </c:pt>
                <c:pt idx="2">
                  <c:v>447306.91</c:v>
                </c:pt>
                <c:pt idx="3">
                  <c:v>351688.24</c:v>
                </c:pt>
                <c:pt idx="4">
                  <c:v>268803.59000000003</c:v>
                </c:pt>
                <c:pt idx="5">
                  <c:v>373539.51</c:v>
                </c:pt>
                <c:pt idx="6">
                  <c:v>272864.52</c:v>
                </c:pt>
                <c:pt idx="7">
                  <c:v>215252.07</c:v>
                </c:pt>
                <c:pt idx="8">
                  <c:v>227944.65</c:v>
                </c:pt>
              </c:numCache>
            </c:numRef>
          </c:val>
          <c:extLst>
            <c:ext xmlns:c16="http://schemas.microsoft.com/office/drawing/2014/chart" uri="{C3380CC4-5D6E-409C-BE32-E72D297353CC}">
              <c16:uniqueId val="{00000001-7446-40FF-BCEC-AEAF3889D021}"/>
            </c:ext>
          </c:extLst>
        </c:ser>
        <c:ser>
          <c:idx val="2"/>
          <c:order val="2"/>
          <c:tx>
            <c:strRef>
              <c:f>'Liquid Assets'!$D$1</c:f>
              <c:strCache>
                <c:ptCount val="1"/>
                <c:pt idx="0">
                  <c:v>Q2 2022</c:v>
                </c:pt>
              </c:strCache>
            </c:strRef>
          </c:tx>
          <c:spPr>
            <a:solidFill>
              <a:srgbClr val="007636"/>
            </a:solidFill>
            <a:ln>
              <a:noFill/>
            </a:ln>
            <a:effectLst/>
          </c:spPr>
          <c:invertIfNegative val="0"/>
          <c:cat>
            <c:strRef>
              <c:f>'Liquid Assets'!$A$2:$A$10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'Liquid Assets'!$D$2:$D$10</c:f>
              <c:numCache>
                <c:formatCode>_-"$"* #,##0_-;\-"$"* #,##0_-;_-"$"* "-"??_-;_-@_-</c:formatCode>
                <c:ptCount val="9"/>
                <c:pt idx="0">
                  <c:v>329216.18</c:v>
                </c:pt>
                <c:pt idx="1">
                  <c:v>430931.94</c:v>
                </c:pt>
                <c:pt idx="2">
                  <c:v>416829.99</c:v>
                </c:pt>
                <c:pt idx="3">
                  <c:v>328312.13</c:v>
                </c:pt>
                <c:pt idx="4">
                  <c:v>251179.61</c:v>
                </c:pt>
                <c:pt idx="5">
                  <c:v>348208.92</c:v>
                </c:pt>
                <c:pt idx="6">
                  <c:v>254887.87</c:v>
                </c:pt>
                <c:pt idx="7">
                  <c:v>201390.59</c:v>
                </c:pt>
                <c:pt idx="8">
                  <c:v>212959.94</c:v>
                </c:pt>
              </c:numCache>
            </c:numRef>
          </c:val>
          <c:extLst>
            <c:ext xmlns:c16="http://schemas.microsoft.com/office/drawing/2014/chart" uri="{C3380CC4-5D6E-409C-BE32-E72D297353CC}">
              <c16:uniqueId val="{00000002-7446-40FF-BCEC-AEAF3889D021}"/>
            </c:ext>
          </c:extLst>
        </c:ser>
        <c:dLbls>
          <c:showLegendKey val="0"/>
          <c:showVal val="0"/>
          <c:showCatName val="0"/>
          <c:showSerName val="0"/>
          <c:showPercent val="0"/>
          <c:showBubbleSize val="0"/>
        </c:dLbls>
        <c:gapWidth val="219"/>
        <c:overlap val="-27"/>
        <c:axId val="962402480"/>
        <c:axId val="962396656"/>
      </c:barChart>
      <c:catAx>
        <c:axId val="96240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962396656"/>
        <c:crosses val="autoZero"/>
        <c:auto val="1"/>
        <c:lblAlgn val="ctr"/>
        <c:lblOffset val="100"/>
        <c:noMultiLvlLbl val="0"/>
      </c:catAx>
      <c:valAx>
        <c:axId val="96239665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96240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400"/>
              <a:t>Goal status by satisfaction with pipeline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Met Goal</c:v>
                </c:pt>
                <c:pt idx="1">
                  <c:v>Missed Goal</c:v>
                </c:pt>
              </c:strCache>
            </c:strRef>
          </c:cat>
          <c:val>
            <c:numRef>
              <c:f>Sheet1!$B$2:$B$3</c:f>
              <c:numCache>
                <c:formatCode>General</c:formatCode>
                <c:ptCount val="2"/>
                <c:pt idx="0">
                  <c:v>46.6</c:v>
                </c:pt>
                <c:pt idx="1">
                  <c:v>15.7</c:v>
                </c:pt>
              </c:numCache>
            </c:numRef>
          </c:val>
          <c:extLst>
            <c:ext xmlns:c16="http://schemas.microsoft.com/office/drawing/2014/chart" uri="{C3380CC4-5D6E-409C-BE32-E72D297353CC}">
              <c16:uniqueId val="{00000000-5A62-4921-BEC0-E37D2157E21C}"/>
            </c:ext>
          </c:extLst>
        </c:ser>
        <c:ser>
          <c:idx val="1"/>
          <c:order val="1"/>
          <c:tx>
            <c:strRef>
              <c:f>Sheet1!$C$1</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Met Goal</c:v>
                </c:pt>
                <c:pt idx="1">
                  <c:v>Missed Goal</c:v>
                </c:pt>
              </c:strCache>
            </c:strRef>
          </c:cat>
          <c:val>
            <c:numRef>
              <c:f>Sheet1!$C$2:$C$3</c:f>
              <c:numCache>
                <c:formatCode>General</c:formatCode>
                <c:ptCount val="2"/>
                <c:pt idx="0">
                  <c:v>17.3</c:v>
                </c:pt>
                <c:pt idx="1">
                  <c:v>12</c:v>
                </c:pt>
              </c:numCache>
            </c:numRef>
          </c:val>
          <c:extLst>
            <c:ext xmlns:c16="http://schemas.microsoft.com/office/drawing/2014/chart" uri="{C3380CC4-5D6E-409C-BE32-E72D297353CC}">
              <c16:uniqueId val="{00000001-5A62-4921-BEC0-E37D2157E21C}"/>
            </c:ext>
          </c:extLst>
        </c:ser>
        <c:ser>
          <c:idx val="2"/>
          <c:order val="2"/>
          <c:tx>
            <c:strRef>
              <c:f>Sheet1!$D$1</c:f>
              <c:strCache>
                <c:ptCount val="1"/>
                <c:pt idx="0">
                  <c:v>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Met Goal</c:v>
                </c:pt>
                <c:pt idx="1">
                  <c:v>Missed Goal</c:v>
                </c:pt>
              </c:strCache>
            </c:strRef>
          </c:cat>
          <c:val>
            <c:numRef>
              <c:f>Sheet1!$D$2:$D$3</c:f>
              <c:numCache>
                <c:formatCode>General</c:formatCode>
                <c:ptCount val="2"/>
                <c:pt idx="0">
                  <c:v>36.1</c:v>
                </c:pt>
                <c:pt idx="1">
                  <c:v>72.3</c:v>
                </c:pt>
              </c:numCache>
            </c:numRef>
          </c:val>
          <c:extLst>
            <c:ext xmlns:c16="http://schemas.microsoft.com/office/drawing/2014/chart" uri="{C3380CC4-5D6E-409C-BE32-E72D297353CC}">
              <c16:uniqueId val="{00000002-5A62-4921-BEC0-E37D2157E21C}"/>
            </c:ext>
          </c:extLst>
        </c:ser>
        <c:dLbls>
          <c:showLegendKey val="0"/>
          <c:showVal val="0"/>
          <c:showCatName val="0"/>
          <c:showSerName val="0"/>
          <c:showPercent val="0"/>
          <c:showBubbleSize val="0"/>
        </c:dLbls>
        <c:gapWidth val="150"/>
        <c:overlap val="100"/>
        <c:axId val="475568559"/>
        <c:axId val="795483279"/>
      </c:barChart>
      <c:catAx>
        <c:axId val="475568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5483279"/>
        <c:crosses val="autoZero"/>
        <c:auto val="1"/>
        <c:lblAlgn val="ctr"/>
        <c:lblOffset val="100"/>
        <c:noMultiLvlLbl val="0"/>
      </c:catAx>
      <c:valAx>
        <c:axId val="79548327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5568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400"/>
              <a:t>Technology based solutions to identify major gift</a:t>
            </a:r>
            <a:r>
              <a:rPr lang="en-CA" sz="1400" baseline="0"/>
              <a:t> prospects</a:t>
            </a:r>
            <a:endParaRPr lang="en-CA"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Analyze donation records in database</c:v>
                </c:pt>
                <c:pt idx="1">
                  <c:v>Use weath screening services</c:v>
                </c:pt>
                <c:pt idx="2">
                  <c:v>Track direct engagement</c:v>
                </c:pt>
                <c:pt idx="3">
                  <c:v>Use predictive modeling</c:v>
                </c:pt>
                <c:pt idx="4">
                  <c:v>Apply behavioural analytics</c:v>
                </c:pt>
                <c:pt idx="5">
                  <c:v>None of the above</c:v>
                </c:pt>
              </c:strCache>
            </c:strRef>
          </c:cat>
          <c:val>
            <c:numRef>
              <c:f>Sheet1!$B$2:$B$7</c:f>
              <c:numCache>
                <c:formatCode>0.0%</c:formatCode>
                <c:ptCount val="6"/>
                <c:pt idx="0">
                  <c:v>0.875</c:v>
                </c:pt>
                <c:pt idx="1">
                  <c:v>0.59299999999999997</c:v>
                </c:pt>
                <c:pt idx="2">
                  <c:v>0.52700000000000002</c:v>
                </c:pt>
                <c:pt idx="3">
                  <c:v>0.19600000000000001</c:v>
                </c:pt>
                <c:pt idx="4">
                  <c:v>0.13400000000000001</c:v>
                </c:pt>
                <c:pt idx="5">
                  <c:v>7.1999999999999995E-2</c:v>
                </c:pt>
              </c:numCache>
            </c:numRef>
          </c:val>
          <c:extLst>
            <c:ext xmlns:c16="http://schemas.microsoft.com/office/drawing/2014/chart" uri="{C3380CC4-5D6E-409C-BE32-E72D297353CC}">
              <c16:uniqueId val="{00000000-FA24-4176-AF77-9CB71897F85E}"/>
            </c:ext>
          </c:extLst>
        </c:ser>
        <c:dLbls>
          <c:showLegendKey val="0"/>
          <c:showVal val="0"/>
          <c:showCatName val="0"/>
          <c:showSerName val="0"/>
          <c:showPercent val="0"/>
          <c:showBubbleSize val="0"/>
        </c:dLbls>
        <c:gapWidth val="150"/>
        <c:overlap val="100"/>
        <c:axId val="710795071"/>
        <c:axId val="745529007"/>
      </c:barChart>
      <c:catAx>
        <c:axId val="7107950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5529007"/>
        <c:crosses val="autoZero"/>
        <c:auto val="1"/>
        <c:lblAlgn val="ctr"/>
        <c:lblOffset val="100"/>
        <c:noMultiLvlLbl val="0"/>
      </c:catAx>
      <c:valAx>
        <c:axId val="745529007"/>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710795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INDINF_LABOUR!$B$1</c:f>
              <c:strCache>
                <c:ptCount val="1"/>
                <c:pt idx="0">
                  <c:v>Target</c:v>
                </c:pt>
              </c:strCache>
            </c:strRef>
          </c:tx>
          <c:spPr>
            <a:ln w="12700" cap="rnd">
              <a:solidFill>
                <a:srgbClr val="2F489E"/>
              </a:solidFill>
              <a:round/>
            </a:ln>
            <a:effectLst/>
          </c:spPr>
          <c:marker>
            <c:symbol val="circle"/>
            <c:size val="5"/>
            <c:spPr>
              <a:solidFill>
                <a:srgbClr val="2F489E"/>
              </a:solidFill>
              <a:ln w="12700">
                <a:solidFill>
                  <a:srgbClr val="2F489E"/>
                </a:solidFill>
              </a:ln>
              <a:effectLst/>
            </c:spPr>
          </c:marker>
          <c:cat>
            <c:numRef>
              <c:f>INDINF_LABOUR!$A$2:$A$1231</c:f>
              <c:numCache>
                <c:formatCode>d\-mmm\-yy</c:formatCode>
                <c:ptCount val="1230"/>
                <c:pt idx="0">
                  <c:v>43117</c:v>
                </c:pt>
                <c:pt idx="1">
                  <c:v>43118</c:v>
                </c:pt>
                <c:pt idx="2">
                  <c:v>43119</c:v>
                </c:pt>
                <c:pt idx="3">
                  <c:v>43122</c:v>
                </c:pt>
                <c:pt idx="4">
                  <c:v>43123</c:v>
                </c:pt>
                <c:pt idx="5">
                  <c:v>43124</c:v>
                </c:pt>
                <c:pt idx="6">
                  <c:v>43125</c:v>
                </c:pt>
                <c:pt idx="7">
                  <c:v>43126</c:v>
                </c:pt>
                <c:pt idx="8">
                  <c:v>43129</c:v>
                </c:pt>
                <c:pt idx="9">
                  <c:v>43130</c:v>
                </c:pt>
                <c:pt idx="10">
                  <c:v>43131</c:v>
                </c:pt>
                <c:pt idx="11">
                  <c:v>43132</c:v>
                </c:pt>
                <c:pt idx="12">
                  <c:v>43133</c:v>
                </c:pt>
                <c:pt idx="13">
                  <c:v>43136</c:v>
                </c:pt>
                <c:pt idx="14">
                  <c:v>43137</c:v>
                </c:pt>
                <c:pt idx="15">
                  <c:v>43138</c:v>
                </c:pt>
                <c:pt idx="16">
                  <c:v>43139</c:v>
                </c:pt>
                <c:pt idx="17">
                  <c:v>43140</c:v>
                </c:pt>
                <c:pt idx="18">
                  <c:v>43143</c:v>
                </c:pt>
                <c:pt idx="19">
                  <c:v>43144</c:v>
                </c:pt>
                <c:pt idx="20">
                  <c:v>43145</c:v>
                </c:pt>
                <c:pt idx="21">
                  <c:v>43146</c:v>
                </c:pt>
                <c:pt idx="22">
                  <c:v>43147</c:v>
                </c:pt>
                <c:pt idx="23">
                  <c:v>43150</c:v>
                </c:pt>
                <c:pt idx="24">
                  <c:v>43151</c:v>
                </c:pt>
                <c:pt idx="25">
                  <c:v>43152</c:v>
                </c:pt>
                <c:pt idx="26">
                  <c:v>43153</c:v>
                </c:pt>
                <c:pt idx="27">
                  <c:v>43154</c:v>
                </c:pt>
                <c:pt idx="28">
                  <c:v>43157</c:v>
                </c:pt>
                <c:pt idx="29">
                  <c:v>43158</c:v>
                </c:pt>
                <c:pt idx="30">
                  <c:v>43159</c:v>
                </c:pt>
                <c:pt idx="31">
                  <c:v>43160</c:v>
                </c:pt>
                <c:pt idx="32">
                  <c:v>43161</c:v>
                </c:pt>
                <c:pt idx="33">
                  <c:v>43164</c:v>
                </c:pt>
                <c:pt idx="34">
                  <c:v>43165</c:v>
                </c:pt>
                <c:pt idx="35">
                  <c:v>43166</c:v>
                </c:pt>
                <c:pt idx="36">
                  <c:v>43167</c:v>
                </c:pt>
                <c:pt idx="37">
                  <c:v>43168</c:v>
                </c:pt>
                <c:pt idx="38">
                  <c:v>43171</c:v>
                </c:pt>
                <c:pt idx="39">
                  <c:v>43172</c:v>
                </c:pt>
                <c:pt idx="40">
                  <c:v>43173</c:v>
                </c:pt>
                <c:pt idx="41">
                  <c:v>43174</c:v>
                </c:pt>
                <c:pt idx="42">
                  <c:v>43175</c:v>
                </c:pt>
                <c:pt idx="43">
                  <c:v>43178</c:v>
                </c:pt>
                <c:pt idx="44">
                  <c:v>43179</c:v>
                </c:pt>
                <c:pt idx="45">
                  <c:v>43180</c:v>
                </c:pt>
                <c:pt idx="46">
                  <c:v>43181</c:v>
                </c:pt>
                <c:pt idx="47">
                  <c:v>43182</c:v>
                </c:pt>
                <c:pt idx="48">
                  <c:v>43185</c:v>
                </c:pt>
                <c:pt idx="49">
                  <c:v>43186</c:v>
                </c:pt>
                <c:pt idx="50">
                  <c:v>43187</c:v>
                </c:pt>
                <c:pt idx="51">
                  <c:v>43188</c:v>
                </c:pt>
                <c:pt idx="52">
                  <c:v>43189</c:v>
                </c:pt>
                <c:pt idx="53">
                  <c:v>43192</c:v>
                </c:pt>
                <c:pt idx="54">
                  <c:v>43193</c:v>
                </c:pt>
                <c:pt idx="55">
                  <c:v>43194</c:v>
                </c:pt>
                <c:pt idx="56">
                  <c:v>43195</c:v>
                </c:pt>
                <c:pt idx="57">
                  <c:v>43196</c:v>
                </c:pt>
                <c:pt idx="58">
                  <c:v>43199</c:v>
                </c:pt>
                <c:pt idx="59">
                  <c:v>43200</c:v>
                </c:pt>
                <c:pt idx="60">
                  <c:v>43201</c:v>
                </c:pt>
                <c:pt idx="61">
                  <c:v>43202</c:v>
                </c:pt>
                <c:pt idx="62">
                  <c:v>43203</c:v>
                </c:pt>
                <c:pt idx="63">
                  <c:v>43206</c:v>
                </c:pt>
                <c:pt idx="64">
                  <c:v>43207</c:v>
                </c:pt>
                <c:pt idx="65">
                  <c:v>43208</c:v>
                </c:pt>
                <c:pt idx="66">
                  <c:v>43209</c:v>
                </c:pt>
                <c:pt idx="67">
                  <c:v>43210</c:v>
                </c:pt>
                <c:pt idx="68">
                  <c:v>43213</c:v>
                </c:pt>
                <c:pt idx="69">
                  <c:v>43214</c:v>
                </c:pt>
                <c:pt idx="70">
                  <c:v>43215</c:v>
                </c:pt>
                <c:pt idx="71">
                  <c:v>43216</c:v>
                </c:pt>
                <c:pt idx="72">
                  <c:v>43217</c:v>
                </c:pt>
                <c:pt idx="73">
                  <c:v>43220</c:v>
                </c:pt>
                <c:pt idx="74">
                  <c:v>43221</c:v>
                </c:pt>
                <c:pt idx="75">
                  <c:v>43222</c:v>
                </c:pt>
                <c:pt idx="76">
                  <c:v>43223</c:v>
                </c:pt>
                <c:pt idx="77">
                  <c:v>43224</c:v>
                </c:pt>
                <c:pt idx="78">
                  <c:v>43227</c:v>
                </c:pt>
                <c:pt idx="79">
                  <c:v>43228</c:v>
                </c:pt>
                <c:pt idx="80">
                  <c:v>43229</c:v>
                </c:pt>
                <c:pt idx="81">
                  <c:v>43230</c:v>
                </c:pt>
                <c:pt idx="82">
                  <c:v>43231</c:v>
                </c:pt>
                <c:pt idx="83">
                  <c:v>43234</c:v>
                </c:pt>
                <c:pt idx="84">
                  <c:v>43235</c:v>
                </c:pt>
                <c:pt idx="85">
                  <c:v>43236</c:v>
                </c:pt>
                <c:pt idx="86">
                  <c:v>43237</c:v>
                </c:pt>
                <c:pt idx="87">
                  <c:v>43238</c:v>
                </c:pt>
                <c:pt idx="88">
                  <c:v>43241</c:v>
                </c:pt>
                <c:pt idx="89">
                  <c:v>43242</c:v>
                </c:pt>
                <c:pt idx="90">
                  <c:v>43243</c:v>
                </c:pt>
                <c:pt idx="91">
                  <c:v>43244</c:v>
                </c:pt>
                <c:pt idx="92">
                  <c:v>43245</c:v>
                </c:pt>
                <c:pt idx="93">
                  <c:v>43248</c:v>
                </c:pt>
                <c:pt idx="94">
                  <c:v>43249</c:v>
                </c:pt>
                <c:pt idx="95">
                  <c:v>43250</c:v>
                </c:pt>
                <c:pt idx="96">
                  <c:v>43251</c:v>
                </c:pt>
                <c:pt idx="97">
                  <c:v>43252</c:v>
                </c:pt>
                <c:pt idx="98">
                  <c:v>43255</c:v>
                </c:pt>
                <c:pt idx="99">
                  <c:v>43256</c:v>
                </c:pt>
                <c:pt idx="100">
                  <c:v>43257</c:v>
                </c:pt>
                <c:pt idx="101">
                  <c:v>43258</c:v>
                </c:pt>
                <c:pt idx="102">
                  <c:v>43259</c:v>
                </c:pt>
                <c:pt idx="103">
                  <c:v>43262</c:v>
                </c:pt>
                <c:pt idx="104">
                  <c:v>43263</c:v>
                </c:pt>
                <c:pt idx="105">
                  <c:v>43264</c:v>
                </c:pt>
                <c:pt idx="106">
                  <c:v>43265</c:v>
                </c:pt>
                <c:pt idx="107">
                  <c:v>43266</c:v>
                </c:pt>
                <c:pt idx="108">
                  <c:v>43269</c:v>
                </c:pt>
                <c:pt idx="109">
                  <c:v>43270</c:v>
                </c:pt>
                <c:pt idx="110">
                  <c:v>43271</c:v>
                </c:pt>
                <c:pt idx="111">
                  <c:v>43272</c:v>
                </c:pt>
                <c:pt idx="112">
                  <c:v>43273</c:v>
                </c:pt>
                <c:pt idx="113">
                  <c:v>43276</c:v>
                </c:pt>
                <c:pt idx="114">
                  <c:v>43277</c:v>
                </c:pt>
                <c:pt idx="115">
                  <c:v>43278</c:v>
                </c:pt>
                <c:pt idx="116">
                  <c:v>43279</c:v>
                </c:pt>
                <c:pt idx="117">
                  <c:v>43280</c:v>
                </c:pt>
                <c:pt idx="118">
                  <c:v>43283</c:v>
                </c:pt>
                <c:pt idx="119">
                  <c:v>43284</c:v>
                </c:pt>
                <c:pt idx="120">
                  <c:v>43285</c:v>
                </c:pt>
                <c:pt idx="121">
                  <c:v>43286</c:v>
                </c:pt>
                <c:pt idx="122">
                  <c:v>43287</c:v>
                </c:pt>
                <c:pt idx="123">
                  <c:v>43290</c:v>
                </c:pt>
                <c:pt idx="124">
                  <c:v>43291</c:v>
                </c:pt>
                <c:pt idx="125">
                  <c:v>43292</c:v>
                </c:pt>
                <c:pt idx="126">
                  <c:v>43293</c:v>
                </c:pt>
                <c:pt idx="127">
                  <c:v>43294</c:v>
                </c:pt>
                <c:pt idx="128">
                  <c:v>43297</c:v>
                </c:pt>
                <c:pt idx="129">
                  <c:v>43298</c:v>
                </c:pt>
                <c:pt idx="130">
                  <c:v>43299</c:v>
                </c:pt>
                <c:pt idx="131">
                  <c:v>43300</c:v>
                </c:pt>
                <c:pt idx="132">
                  <c:v>43301</c:v>
                </c:pt>
                <c:pt idx="133">
                  <c:v>43304</c:v>
                </c:pt>
                <c:pt idx="134">
                  <c:v>43305</c:v>
                </c:pt>
                <c:pt idx="135">
                  <c:v>43306</c:v>
                </c:pt>
                <c:pt idx="136">
                  <c:v>43307</c:v>
                </c:pt>
                <c:pt idx="137">
                  <c:v>43308</c:v>
                </c:pt>
                <c:pt idx="138">
                  <c:v>43311</c:v>
                </c:pt>
                <c:pt idx="139">
                  <c:v>43312</c:v>
                </c:pt>
                <c:pt idx="140">
                  <c:v>43313</c:v>
                </c:pt>
                <c:pt idx="141">
                  <c:v>43314</c:v>
                </c:pt>
                <c:pt idx="142">
                  <c:v>43315</c:v>
                </c:pt>
                <c:pt idx="143">
                  <c:v>43318</c:v>
                </c:pt>
                <c:pt idx="144">
                  <c:v>43319</c:v>
                </c:pt>
                <c:pt idx="145">
                  <c:v>43320</c:v>
                </c:pt>
                <c:pt idx="146">
                  <c:v>43321</c:v>
                </c:pt>
                <c:pt idx="147">
                  <c:v>43322</c:v>
                </c:pt>
                <c:pt idx="148">
                  <c:v>43325</c:v>
                </c:pt>
                <c:pt idx="149">
                  <c:v>43326</c:v>
                </c:pt>
                <c:pt idx="150">
                  <c:v>43327</c:v>
                </c:pt>
                <c:pt idx="151">
                  <c:v>43328</c:v>
                </c:pt>
                <c:pt idx="152">
                  <c:v>43329</c:v>
                </c:pt>
                <c:pt idx="153">
                  <c:v>43332</c:v>
                </c:pt>
                <c:pt idx="154">
                  <c:v>43333</c:v>
                </c:pt>
                <c:pt idx="155">
                  <c:v>43334</c:v>
                </c:pt>
                <c:pt idx="156">
                  <c:v>43335</c:v>
                </c:pt>
                <c:pt idx="157">
                  <c:v>43336</c:v>
                </c:pt>
                <c:pt idx="158">
                  <c:v>43339</c:v>
                </c:pt>
                <c:pt idx="159">
                  <c:v>43340</c:v>
                </c:pt>
                <c:pt idx="160">
                  <c:v>43341</c:v>
                </c:pt>
                <c:pt idx="161">
                  <c:v>43342</c:v>
                </c:pt>
                <c:pt idx="162">
                  <c:v>43343</c:v>
                </c:pt>
                <c:pt idx="163">
                  <c:v>43346</c:v>
                </c:pt>
                <c:pt idx="164">
                  <c:v>43347</c:v>
                </c:pt>
                <c:pt idx="165">
                  <c:v>43348</c:v>
                </c:pt>
                <c:pt idx="166">
                  <c:v>43349</c:v>
                </c:pt>
                <c:pt idx="167">
                  <c:v>43350</c:v>
                </c:pt>
                <c:pt idx="168">
                  <c:v>43353</c:v>
                </c:pt>
                <c:pt idx="169">
                  <c:v>43354</c:v>
                </c:pt>
                <c:pt idx="170">
                  <c:v>43355</c:v>
                </c:pt>
                <c:pt idx="171">
                  <c:v>43356</c:v>
                </c:pt>
                <c:pt idx="172">
                  <c:v>43357</c:v>
                </c:pt>
                <c:pt idx="173">
                  <c:v>43360</c:v>
                </c:pt>
                <c:pt idx="174">
                  <c:v>43361</c:v>
                </c:pt>
                <c:pt idx="175">
                  <c:v>43362</c:v>
                </c:pt>
                <c:pt idx="176">
                  <c:v>43363</c:v>
                </c:pt>
                <c:pt idx="177">
                  <c:v>43364</c:v>
                </c:pt>
                <c:pt idx="178">
                  <c:v>43367</c:v>
                </c:pt>
                <c:pt idx="179">
                  <c:v>43368</c:v>
                </c:pt>
                <c:pt idx="180">
                  <c:v>43369</c:v>
                </c:pt>
                <c:pt idx="181">
                  <c:v>43370</c:v>
                </c:pt>
                <c:pt idx="182">
                  <c:v>43371</c:v>
                </c:pt>
                <c:pt idx="183">
                  <c:v>43374</c:v>
                </c:pt>
                <c:pt idx="184">
                  <c:v>43375</c:v>
                </c:pt>
                <c:pt idx="185">
                  <c:v>43376</c:v>
                </c:pt>
                <c:pt idx="186">
                  <c:v>43377</c:v>
                </c:pt>
                <c:pt idx="187">
                  <c:v>43378</c:v>
                </c:pt>
                <c:pt idx="188">
                  <c:v>43381</c:v>
                </c:pt>
                <c:pt idx="189">
                  <c:v>43382</c:v>
                </c:pt>
                <c:pt idx="190">
                  <c:v>43383</c:v>
                </c:pt>
                <c:pt idx="191">
                  <c:v>43384</c:v>
                </c:pt>
                <c:pt idx="192">
                  <c:v>43385</c:v>
                </c:pt>
                <c:pt idx="193">
                  <c:v>43388</c:v>
                </c:pt>
                <c:pt idx="194">
                  <c:v>43389</c:v>
                </c:pt>
                <c:pt idx="195">
                  <c:v>43390</c:v>
                </c:pt>
                <c:pt idx="196">
                  <c:v>43391</c:v>
                </c:pt>
                <c:pt idx="197">
                  <c:v>43392</c:v>
                </c:pt>
                <c:pt idx="198">
                  <c:v>43395</c:v>
                </c:pt>
                <c:pt idx="199">
                  <c:v>43396</c:v>
                </c:pt>
                <c:pt idx="200">
                  <c:v>43397</c:v>
                </c:pt>
                <c:pt idx="201">
                  <c:v>43398</c:v>
                </c:pt>
                <c:pt idx="202">
                  <c:v>43399</c:v>
                </c:pt>
                <c:pt idx="203">
                  <c:v>43402</c:v>
                </c:pt>
                <c:pt idx="204">
                  <c:v>43403</c:v>
                </c:pt>
                <c:pt idx="205">
                  <c:v>43404</c:v>
                </c:pt>
                <c:pt idx="206">
                  <c:v>43405</c:v>
                </c:pt>
                <c:pt idx="207">
                  <c:v>43406</c:v>
                </c:pt>
                <c:pt idx="208">
                  <c:v>43409</c:v>
                </c:pt>
                <c:pt idx="209">
                  <c:v>43410</c:v>
                </c:pt>
                <c:pt idx="210">
                  <c:v>43411</c:v>
                </c:pt>
                <c:pt idx="211">
                  <c:v>43412</c:v>
                </c:pt>
                <c:pt idx="212">
                  <c:v>43413</c:v>
                </c:pt>
                <c:pt idx="213">
                  <c:v>43416</c:v>
                </c:pt>
                <c:pt idx="214">
                  <c:v>43417</c:v>
                </c:pt>
                <c:pt idx="215">
                  <c:v>43418</c:v>
                </c:pt>
                <c:pt idx="216">
                  <c:v>43419</c:v>
                </c:pt>
                <c:pt idx="217">
                  <c:v>43420</c:v>
                </c:pt>
                <c:pt idx="218">
                  <c:v>43423</c:v>
                </c:pt>
                <c:pt idx="219">
                  <c:v>43424</c:v>
                </c:pt>
                <c:pt idx="220">
                  <c:v>43425</c:v>
                </c:pt>
                <c:pt idx="221">
                  <c:v>43426</c:v>
                </c:pt>
                <c:pt idx="222">
                  <c:v>43427</c:v>
                </c:pt>
                <c:pt idx="223">
                  <c:v>43430</c:v>
                </c:pt>
                <c:pt idx="224">
                  <c:v>43431</c:v>
                </c:pt>
                <c:pt idx="225">
                  <c:v>43432</c:v>
                </c:pt>
                <c:pt idx="226">
                  <c:v>43433</c:v>
                </c:pt>
                <c:pt idx="227">
                  <c:v>43434</c:v>
                </c:pt>
                <c:pt idx="228">
                  <c:v>43437</c:v>
                </c:pt>
                <c:pt idx="229">
                  <c:v>43438</c:v>
                </c:pt>
                <c:pt idx="230">
                  <c:v>43439</c:v>
                </c:pt>
                <c:pt idx="231">
                  <c:v>43440</c:v>
                </c:pt>
                <c:pt idx="232">
                  <c:v>43441</c:v>
                </c:pt>
                <c:pt idx="233">
                  <c:v>43444</c:v>
                </c:pt>
                <c:pt idx="234">
                  <c:v>43445</c:v>
                </c:pt>
                <c:pt idx="235">
                  <c:v>43446</c:v>
                </c:pt>
                <c:pt idx="236">
                  <c:v>43447</c:v>
                </c:pt>
                <c:pt idx="237">
                  <c:v>43448</c:v>
                </c:pt>
                <c:pt idx="238">
                  <c:v>43451</c:v>
                </c:pt>
                <c:pt idx="239">
                  <c:v>43452</c:v>
                </c:pt>
                <c:pt idx="240">
                  <c:v>43453</c:v>
                </c:pt>
                <c:pt idx="241">
                  <c:v>43454</c:v>
                </c:pt>
                <c:pt idx="242">
                  <c:v>43455</c:v>
                </c:pt>
                <c:pt idx="243">
                  <c:v>43458</c:v>
                </c:pt>
                <c:pt idx="244">
                  <c:v>43459</c:v>
                </c:pt>
                <c:pt idx="245">
                  <c:v>43460</c:v>
                </c:pt>
                <c:pt idx="246">
                  <c:v>43461</c:v>
                </c:pt>
                <c:pt idx="247">
                  <c:v>43462</c:v>
                </c:pt>
                <c:pt idx="248">
                  <c:v>43465</c:v>
                </c:pt>
                <c:pt idx="249">
                  <c:v>43466</c:v>
                </c:pt>
                <c:pt idx="250">
                  <c:v>43467</c:v>
                </c:pt>
                <c:pt idx="251">
                  <c:v>43468</c:v>
                </c:pt>
                <c:pt idx="252">
                  <c:v>43469</c:v>
                </c:pt>
                <c:pt idx="253">
                  <c:v>43472</c:v>
                </c:pt>
                <c:pt idx="254">
                  <c:v>43473</c:v>
                </c:pt>
                <c:pt idx="255">
                  <c:v>43474</c:v>
                </c:pt>
                <c:pt idx="256">
                  <c:v>43475</c:v>
                </c:pt>
                <c:pt idx="257">
                  <c:v>43476</c:v>
                </c:pt>
                <c:pt idx="258">
                  <c:v>43479</c:v>
                </c:pt>
                <c:pt idx="259">
                  <c:v>43480</c:v>
                </c:pt>
                <c:pt idx="260">
                  <c:v>43481</c:v>
                </c:pt>
                <c:pt idx="261">
                  <c:v>43482</c:v>
                </c:pt>
                <c:pt idx="262">
                  <c:v>43483</c:v>
                </c:pt>
                <c:pt idx="263">
                  <c:v>43486</c:v>
                </c:pt>
                <c:pt idx="264">
                  <c:v>43487</c:v>
                </c:pt>
                <c:pt idx="265">
                  <c:v>43488</c:v>
                </c:pt>
                <c:pt idx="266">
                  <c:v>43489</c:v>
                </c:pt>
                <c:pt idx="267">
                  <c:v>43490</c:v>
                </c:pt>
                <c:pt idx="268">
                  <c:v>43493</c:v>
                </c:pt>
                <c:pt idx="269">
                  <c:v>43494</c:v>
                </c:pt>
                <c:pt idx="270">
                  <c:v>43495</c:v>
                </c:pt>
                <c:pt idx="271">
                  <c:v>43496</c:v>
                </c:pt>
                <c:pt idx="272">
                  <c:v>43497</c:v>
                </c:pt>
                <c:pt idx="273">
                  <c:v>43500</c:v>
                </c:pt>
                <c:pt idx="274">
                  <c:v>43501</c:v>
                </c:pt>
                <c:pt idx="275">
                  <c:v>43502</c:v>
                </c:pt>
                <c:pt idx="276">
                  <c:v>43503</c:v>
                </c:pt>
                <c:pt idx="277">
                  <c:v>43504</c:v>
                </c:pt>
                <c:pt idx="278">
                  <c:v>43507</c:v>
                </c:pt>
                <c:pt idx="279">
                  <c:v>43508</c:v>
                </c:pt>
                <c:pt idx="280">
                  <c:v>43509</c:v>
                </c:pt>
                <c:pt idx="281">
                  <c:v>43510</c:v>
                </c:pt>
                <c:pt idx="282">
                  <c:v>43511</c:v>
                </c:pt>
                <c:pt idx="283">
                  <c:v>43514</c:v>
                </c:pt>
                <c:pt idx="284">
                  <c:v>43515</c:v>
                </c:pt>
                <c:pt idx="285">
                  <c:v>43516</c:v>
                </c:pt>
                <c:pt idx="286">
                  <c:v>43517</c:v>
                </c:pt>
                <c:pt idx="287">
                  <c:v>43518</c:v>
                </c:pt>
                <c:pt idx="288">
                  <c:v>43521</c:v>
                </c:pt>
                <c:pt idx="289">
                  <c:v>43522</c:v>
                </c:pt>
                <c:pt idx="290">
                  <c:v>43523</c:v>
                </c:pt>
                <c:pt idx="291">
                  <c:v>43524</c:v>
                </c:pt>
                <c:pt idx="292">
                  <c:v>43525</c:v>
                </c:pt>
                <c:pt idx="293">
                  <c:v>43528</c:v>
                </c:pt>
                <c:pt idx="294">
                  <c:v>43529</c:v>
                </c:pt>
                <c:pt idx="295">
                  <c:v>43530</c:v>
                </c:pt>
                <c:pt idx="296">
                  <c:v>43531</c:v>
                </c:pt>
                <c:pt idx="297">
                  <c:v>43532</c:v>
                </c:pt>
                <c:pt idx="298">
                  <c:v>43535</c:v>
                </c:pt>
                <c:pt idx="299">
                  <c:v>43536</c:v>
                </c:pt>
                <c:pt idx="300">
                  <c:v>43537</c:v>
                </c:pt>
                <c:pt idx="301">
                  <c:v>43538</c:v>
                </c:pt>
                <c:pt idx="302">
                  <c:v>43539</c:v>
                </c:pt>
                <c:pt idx="303">
                  <c:v>43542</c:v>
                </c:pt>
                <c:pt idx="304">
                  <c:v>43543</c:v>
                </c:pt>
                <c:pt idx="305">
                  <c:v>43544</c:v>
                </c:pt>
                <c:pt idx="306">
                  <c:v>43545</c:v>
                </c:pt>
                <c:pt idx="307">
                  <c:v>43546</c:v>
                </c:pt>
                <c:pt idx="308">
                  <c:v>43549</c:v>
                </c:pt>
                <c:pt idx="309">
                  <c:v>43550</c:v>
                </c:pt>
                <c:pt idx="310">
                  <c:v>43551</c:v>
                </c:pt>
                <c:pt idx="311">
                  <c:v>43552</c:v>
                </c:pt>
                <c:pt idx="312">
                  <c:v>43553</c:v>
                </c:pt>
                <c:pt idx="313">
                  <c:v>43556</c:v>
                </c:pt>
                <c:pt idx="314">
                  <c:v>43557</c:v>
                </c:pt>
                <c:pt idx="315">
                  <c:v>43558</c:v>
                </c:pt>
                <c:pt idx="316">
                  <c:v>43559</c:v>
                </c:pt>
                <c:pt idx="317">
                  <c:v>43560</c:v>
                </c:pt>
                <c:pt idx="318">
                  <c:v>43563</c:v>
                </c:pt>
                <c:pt idx="319">
                  <c:v>43564</c:v>
                </c:pt>
                <c:pt idx="320">
                  <c:v>43565</c:v>
                </c:pt>
                <c:pt idx="321">
                  <c:v>43566</c:v>
                </c:pt>
                <c:pt idx="322">
                  <c:v>43567</c:v>
                </c:pt>
                <c:pt idx="323">
                  <c:v>43570</c:v>
                </c:pt>
                <c:pt idx="324">
                  <c:v>43571</c:v>
                </c:pt>
                <c:pt idx="325">
                  <c:v>43572</c:v>
                </c:pt>
                <c:pt idx="326">
                  <c:v>43573</c:v>
                </c:pt>
                <c:pt idx="327">
                  <c:v>43574</c:v>
                </c:pt>
                <c:pt idx="328">
                  <c:v>43577</c:v>
                </c:pt>
                <c:pt idx="329">
                  <c:v>43578</c:v>
                </c:pt>
                <c:pt idx="330">
                  <c:v>43579</c:v>
                </c:pt>
                <c:pt idx="331">
                  <c:v>43580</c:v>
                </c:pt>
                <c:pt idx="332">
                  <c:v>43581</c:v>
                </c:pt>
                <c:pt idx="333">
                  <c:v>43584</c:v>
                </c:pt>
                <c:pt idx="334">
                  <c:v>43585</c:v>
                </c:pt>
                <c:pt idx="335">
                  <c:v>43586</c:v>
                </c:pt>
                <c:pt idx="336">
                  <c:v>43587</c:v>
                </c:pt>
                <c:pt idx="337">
                  <c:v>43588</c:v>
                </c:pt>
                <c:pt idx="338">
                  <c:v>43591</c:v>
                </c:pt>
                <c:pt idx="339">
                  <c:v>43592</c:v>
                </c:pt>
                <c:pt idx="340">
                  <c:v>43593</c:v>
                </c:pt>
                <c:pt idx="341">
                  <c:v>43594</c:v>
                </c:pt>
                <c:pt idx="342">
                  <c:v>43595</c:v>
                </c:pt>
                <c:pt idx="343">
                  <c:v>43598</c:v>
                </c:pt>
                <c:pt idx="344">
                  <c:v>43599</c:v>
                </c:pt>
                <c:pt idx="345">
                  <c:v>43600</c:v>
                </c:pt>
                <c:pt idx="346">
                  <c:v>43601</c:v>
                </c:pt>
                <c:pt idx="347">
                  <c:v>43602</c:v>
                </c:pt>
                <c:pt idx="348">
                  <c:v>43605</c:v>
                </c:pt>
                <c:pt idx="349">
                  <c:v>43606</c:v>
                </c:pt>
                <c:pt idx="350">
                  <c:v>43607</c:v>
                </c:pt>
                <c:pt idx="351">
                  <c:v>43608</c:v>
                </c:pt>
                <c:pt idx="352">
                  <c:v>43609</c:v>
                </c:pt>
                <c:pt idx="353">
                  <c:v>43612</c:v>
                </c:pt>
                <c:pt idx="354">
                  <c:v>43613</c:v>
                </c:pt>
                <c:pt idx="355">
                  <c:v>43614</c:v>
                </c:pt>
                <c:pt idx="356">
                  <c:v>43615</c:v>
                </c:pt>
                <c:pt idx="357">
                  <c:v>43616</c:v>
                </c:pt>
                <c:pt idx="358">
                  <c:v>43619</c:v>
                </c:pt>
                <c:pt idx="359">
                  <c:v>43620</c:v>
                </c:pt>
                <c:pt idx="360">
                  <c:v>43621</c:v>
                </c:pt>
                <c:pt idx="361">
                  <c:v>43622</c:v>
                </c:pt>
                <c:pt idx="362">
                  <c:v>43623</c:v>
                </c:pt>
                <c:pt idx="363">
                  <c:v>43626</c:v>
                </c:pt>
                <c:pt idx="364">
                  <c:v>43627</c:v>
                </c:pt>
                <c:pt idx="365">
                  <c:v>43628</c:v>
                </c:pt>
                <c:pt idx="366">
                  <c:v>43629</c:v>
                </c:pt>
                <c:pt idx="367">
                  <c:v>43630</c:v>
                </c:pt>
                <c:pt idx="368">
                  <c:v>43633</c:v>
                </c:pt>
                <c:pt idx="369">
                  <c:v>43634</c:v>
                </c:pt>
                <c:pt idx="370">
                  <c:v>43635</c:v>
                </c:pt>
                <c:pt idx="371">
                  <c:v>43636</c:v>
                </c:pt>
                <c:pt idx="372">
                  <c:v>43637</c:v>
                </c:pt>
                <c:pt idx="373">
                  <c:v>43640</c:v>
                </c:pt>
                <c:pt idx="374">
                  <c:v>43641</c:v>
                </c:pt>
                <c:pt idx="375">
                  <c:v>43642</c:v>
                </c:pt>
                <c:pt idx="376">
                  <c:v>43643</c:v>
                </c:pt>
                <c:pt idx="377">
                  <c:v>43644</c:v>
                </c:pt>
                <c:pt idx="378">
                  <c:v>43647</c:v>
                </c:pt>
                <c:pt idx="379">
                  <c:v>43648</c:v>
                </c:pt>
                <c:pt idx="380">
                  <c:v>43649</c:v>
                </c:pt>
                <c:pt idx="381">
                  <c:v>43650</c:v>
                </c:pt>
                <c:pt idx="382">
                  <c:v>43651</c:v>
                </c:pt>
                <c:pt idx="383">
                  <c:v>43654</c:v>
                </c:pt>
                <c:pt idx="384">
                  <c:v>43655</c:v>
                </c:pt>
                <c:pt idx="385">
                  <c:v>43656</c:v>
                </c:pt>
                <c:pt idx="386">
                  <c:v>43657</c:v>
                </c:pt>
                <c:pt idx="387">
                  <c:v>43658</c:v>
                </c:pt>
                <c:pt idx="388">
                  <c:v>43661</c:v>
                </c:pt>
                <c:pt idx="389">
                  <c:v>43662</c:v>
                </c:pt>
                <c:pt idx="390">
                  <c:v>43663</c:v>
                </c:pt>
                <c:pt idx="391">
                  <c:v>43664</c:v>
                </c:pt>
                <c:pt idx="392">
                  <c:v>43665</c:v>
                </c:pt>
                <c:pt idx="393">
                  <c:v>43668</c:v>
                </c:pt>
                <c:pt idx="394">
                  <c:v>43669</c:v>
                </c:pt>
                <c:pt idx="395">
                  <c:v>43670</c:v>
                </c:pt>
                <c:pt idx="396">
                  <c:v>43671</c:v>
                </c:pt>
                <c:pt idx="397">
                  <c:v>43672</c:v>
                </c:pt>
                <c:pt idx="398">
                  <c:v>43675</c:v>
                </c:pt>
                <c:pt idx="399">
                  <c:v>43676</c:v>
                </c:pt>
                <c:pt idx="400">
                  <c:v>43677</c:v>
                </c:pt>
                <c:pt idx="401">
                  <c:v>43678</c:v>
                </c:pt>
                <c:pt idx="402">
                  <c:v>43679</c:v>
                </c:pt>
                <c:pt idx="403">
                  <c:v>43682</c:v>
                </c:pt>
                <c:pt idx="404">
                  <c:v>43683</c:v>
                </c:pt>
                <c:pt idx="405">
                  <c:v>43684</c:v>
                </c:pt>
                <c:pt idx="406">
                  <c:v>43685</c:v>
                </c:pt>
                <c:pt idx="407">
                  <c:v>43686</c:v>
                </c:pt>
                <c:pt idx="408">
                  <c:v>43689</c:v>
                </c:pt>
                <c:pt idx="409">
                  <c:v>43690</c:v>
                </c:pt>
                <c:pt idx="410">
                  <c:v>43691</c:v>
                </c:pt>
                <c:pt idx="411">
                  <c:v>43692</c:v>
                </c:pt>
                <c:pt idx="412">
                  <c:v>43693</c:v>
                </c:pt>
                <c:pt idx="413">
                  <c:v>43696</c:v>
                </c:pt>
                <c:pt idx="414">
                  <c:v>43697</c:v>
                </c:pt>
                <c:pt idx="415">
                  <c:v>43698</c:v>
                </c:pt>
                <c:pt idx="416">
                  <c:v>43699</c:v>
                </c:pt>
                <c:pt idx="417">
                  <c:v>43700</c:v>
                </c:pt>
                <c:pt idx="418">
                  <c:v>43703</c:v>
                </c:pt>
                <c:pt idx="419">
                  <c:v>43704</c:v>
                </c:pt>
                <c:pt idx="420">
                  <c:v>43705</c:v>
                </c:pt>
                <c:pt idx="421">
                  <c:v>43706</c:v>
                </c:pt>
                <c:pt idx="422">
                  <c:v>43707</c:v>
                </c:pt>
                <c:pt idx="423">
                  <c:v>43710</c:v>
                </c:pt>
                <c:pt idx="424">
                  <c:v>43711</c:v>
                </c:pt>
                <c:pt idx="425">
                  <c:v>43712</c:v>
                </c:pt>
                <c:pt idx="426">
                  <c:v>43713</c:v>
                </c:pt>
                <c:pt idx="427">
                  <c:v>43714</c:v>
                </c:pt>
                <c:pt idx="428">
                  <c:v>43717</c:v>
                </c:pt>
                <c:pt idx="429">
                  <c:v>43718</c:v>
                </c:pt>
                <c:pt idx="430">
                  <c:v>43719</c:v>
                </c:pt>
                <c:pt idx="431">
                  <c:v>43720</c:v>
                </c:pt>
                <c:pt idx="432">
                  <c:v>43721</c:v>
                </c:pt>
                <c:pt idx="433">
                  <c:v>43724</c:v>
                </c:pt>
                <c:pt idx="434">
                  <c:v>43725</c:v>
                </c:pt>
                <c:pt idx="435">
                  <c:v>43726</c:v>
                </c:pt>
                <c:pt idx="436">
                  <c:v>43727</c:v>
                </c:pt>
                <c:pt idx="437">
                  <c:v>43728</c:v>
                </c:pt>
                <c:pt idx="438">
                  <c:v>43731</c:v>
                </c:pt>
                <c:pt idx="439">
                  <c:v>43732</c:v>
                </c:pt>
                <c:pt idx="440">
                  <c:v>43733</c:v>
                </c:pt>
                <c:pt idx="441">
                  <c:v>43734</c:v>
                </c:pt>
                <c:pt idx="442">
                  <c:v>43735</c:v>
                </c:pt>
                <c:pt idx="443">
                  <c:v>43738</c:v>
                </c:pt>
                <c:pt idx="444">
                  <c:v>43739</c:v>
                </c:pt>
                <c:pt idx="445">
                  <c:v>43740</c:v>
                </c:pt>
                <c:pt idx="446">
                  <c:v>43741</c:v>
                </c:pt>
                <c:pt idx="447">
                  <c:v>43742</c:v>
                </c:pt>
                <c:pt idx="448">
                  <c:v>43745</c:v>
                </c:pt>
                <c:pt idx="449">
                  <c:v>43746</c:v>
                </c:pt>
                <c:pt idx="450">
                  <c:v>43747</c:v>
                </c:pt>
                <c:pt idx="451">
                  <c:v>43748</c:v>
                </c:pt>
                <c:pt idx="452">
                  <c:v>43749</c:v>
                </c:pt>
                <c:pt idx="453">
                  <c:v>43752</c:v>
                </c:pt>
                <c:pt idx="454">
                  <c:v>43753</c:v>
                </c:pt>
                <c:pt idx="455">
                  <c:v>43754</c:v>
                </c:pt>
                <c:pt idx="456">
                  <c:v>43755</c:v>
                </c:pt>
                <c:pt idx="457">
                  <c:v>43756</c:v>
                </c:pt>
                <c:pt idx="458">
                  <c:v>43759</c:v>
                </c:pt>
                <c:pt idx="459">
                  <c:v>43760</c:v>
                </c:pt>
                <c:pt idx="460">
                  <c:v>43761</c:v>
                </c:pt>
                <c:pt idx="461">
                  <c:v>43762</c:v>
                </c:pt>
                <c:pt idx="462">
                  <c:v>43763</c:v>
                </c:pt>
                <c:pt idx="463">
                  <c:v>43766</c:v>
                </c:pt>
                <c:pt idx="464">
                  <c:v>43767</c:v>
                </c:pt>
                <c:pt idx="465">
                  <c:v>43768</c:v>
                </c:pt>
                <c:pt idx="466">
                  <c:v>43769</c:v>
                </c:pt>
                <c:pt idx="467">
                  <c:v>43770</c:v>
                </c:pt>
                <c:pt idx="468">
                  <c:v>43773</c:v>
                </c:pt>
                <c:pt idx="469">
                  <c:v>43774</c:v>
                </c:pt>
                <c:pt idx="470">
                  <c:v>43775</c:v>
                </c:pt>
                <c:pt idx="471">
                  <c:v>43776</c:v>
                </c:pt>
                <c:pt idx="472">
                  <c:v>43777</c:v>
                </c:pt>
                <c:pt idx="473">
                  <c:v>43780</c:v>
                </c:pt>
                <c:pt idx="474">
                  <c:v>43781</c:v>
                </c:pt>
                <c:pt idx="475">
                  <c:v>43782</c:v>
                </c:pt>
                <c:pt idx="476">
                  <c:v>43783</c:v>
                </c:pt>
                <c:pt idx="477">
                  <c:v>43784</c:v>
                </c:pt>
                <c:pt idx="478">
                  <c:v>43787</c:v>
                </c:pt>
                <c:pt idx="479">
                  <c:v>43788</c:v>
                </c:pt>
                <c:pt idx="480">
                  <c:v>43789</c:v>
                </c:pt>
                <c:pt idx="481">
                  <c:v>43790</c:v>
                </c:pt>
                <c:pt idx="482">
                  <c:v>43791</c:v>
                </c:pt>
                <c:pt idx="483">
                  <c:v>43794</c:v>
                </c:pt>
                <c:pt idx="484">
                  <c:v>43795</c:v>
                </c:pt>
                <c:pt idx="485">
                  <c:v>43796</c:v>
                </c:pt>
                <c:pt idx="486">
                  <c:v>43797</c:v>
                </c:pt>
                <c:pt idx="487">
                  <c:v>43798</c:v>
                </c:pt>
                <c:pt idx="488">
                  <c:v>43801</c:v>
                </c:pt>
                <c:pt idx="489">
                  <c:v>43802</c:v>
                </c:pt>
                <c:pt idx="490">
                  <c:v>43803</c:v>
                </c:pt>
                <c:pt idx="491">
                  <c:v>43804</c:v>
                </c:pt>
                <c:pt idx="492">
                  <c:v>43805</c:v>
                </c:pt>
                <c:pt idx="493">
                  <c:v>43808</c:v>
                </c:pt>
                <c:pt idx="494">
                  <c:v>43809</c:v>
                </c:pt>
                <c:pt idx="495">
                  <c:v>43810</c:v>
                </c:pt>
                <c:pt idx="496">
                  <c:v>43811</c:v>
                </c:pt>
                <c:pt idx="497">
                  <c:v>43812</c:v>
                </c:pt>
                <c:pt idx="498">
                  <c:v>43815</c:v>
                </c:pt>
                <c:pt idx="499">
                  <c:v>43816</c:v>
                </c:pt>
                <c:pt idx="500">
                  <c:v>43817</c:v>
                </c:pt>
                <c:pt idx="501">
                  <c:v>43818</c:v>
                </c:pt>
                <c:pt idx="502">
                  <c:v>43819</c:v>
                </c:pt>
                <c:pt idx="503">
                  <c:v>43822</c:v>
                </c:pt>
                <c:pt idx="504">
                  <c:v>43823</c:v>
                </c:pt>
                <c:pt idx="505">
                  <c:v>43824</c:v>
                </c:pt>
                <c:pt idx="506">
                  <c:v>43825</c:v>
                </c:pt>
                <c:pt idx="507">
                  <c:v>43826</c:v>
                </c:pt>
                <c:pt idx="508">
                  <c:v>43829</c:v>
                </c:pt>
                <c:pt idx="509">
                  <c:v>43830</c:v>
                </c:pt>
                <c:pt idx="510">
                  <c:v>43831</c:v>
                </c:pt>
                <c:pt idx="511">
                  <c:v>43832</c:v>
                </c:pt>
                <c:pt idx="512">
                  <c:v>43833</c:v>
                </c:pt>
                <c:pt idx="513">
                  <c:v>43836</c:v>
                </c:pt>
                <c:pt idx="514">
                  <c:v>43837</c:v>
                </c:pt>
                <c:pt idx="515">
                  <c:v>43838</c:v>
                </c:pt>
                <c:pt idx="516">
                  <c:v>43839</c:v>
                </c:pt>
                <c:pt idx="517">
                  <c:v>43840</c:v>
                </c:pt>
                <c:pt idx="518">
                  <c:v>43843</c:v>
                </c:pt>
                <c:pt idx="519">
                  <c:v>43844</c:v>
                </c:pt>
                <c:pt idx="520">
                  <c:v>43845</c:v>
                </c:pt>
                <c:pt idx="521">
                  <c:v>43846</c:v>
                </c:pt>
                <c:pt idx="522">
                  <c:v>43847</c:v>
                </c:pt>
                <c:pt idx="523">
                  <c:v>43850</c:v>
                </c:pt>
                <c:pt idx="524">
                  <c:v>43851</c:v>
                </c:pt>
                <c:pt idx="525">
                  <c:v>43852</c:v>
                </c:pt>
                <c:pt idx="526">
                  <c:v>43853</c:v>
                </c:pt>
                <c:pt idx="527">
                  <c:v>43854</c:v>
                </c:pt>
                <c:pt idx="528">
                  <c:v>43857</c:v>
                </c:pt>
                <c:pt idx="529">
                  <c:v>43858</c:v>
                </c:pt>
                <c:pt idx="530">
                  <c:v>43859</c:v>
                </c:pt>
                <c:pt idx="531">
                  <c:v>43860</c:v>
                </c:pt>
                <c:pt idx="532">
                  <c:v>43861</c:v>
                </c:pt>
                <c:pt idx="533">
                  <c:v>43864</c:v>
                </c:pt>
                <c:pt idx="534">
                  <c:v>43865</c:v>
                </c:pt>
                <c:pt idx="535">
                  <c:v>43866</c:v>
                </c:pt>
                <c:pt idx="536">
                  <c:v>43867</c:v>
                </c:pt>
                <c:pt idx="537">
                  <c:v>43868</c:v>
                </c:pt>
                <c:pt idx="538">
                  <c:v>43871</c:v>
                </c:pt>
                <c:pt idx="539">
                  <c:v>43872</c:v>
                </c:pt>
                <c:pt idx="540">
                  <c:v>43873</c:v>
                </c:pt>
                <c:pt idx="541">
                  <c:v>43874</c:v>
                </c:pt>
                <c:pt idx="542">
                  <c:v>43875</c:v>
                </c:pt>
                <c:pt idx="543">
                  <c:v>43878</c:v>
                </c:pt>
                <c:pt idx="544">
                  <c:v>43879</c:v>
                </c:pt>
                <c:pt idx="545">
                  <c:v>43880</c:v>
                </c:pt>
                <c:pt idx="546">
                  <c:v>43881</c:v>
                </c:pt>
                <c:pt idx="547">
                  <c:v>43882</c:v>
                </c:pt>
                <c:pt idx="548">
                  <c:v>43885</c:v>
                </c:pt>
                <c:pt idx="549">
                  <c:v>43886</c:v>
                </c:pt>
                <c:pt idx="550">
                  <c:v>43887</c:v>
                </c:pt>
                <c:pt idx="551">
                  <c:v>43888</c:v>
                </c:pt>
                <c:pt idx="552">
                  <c:v>43889</c:v>
                </c:pt>
                <c:pt idx="553">
                  <c:v>43892</c:v>
                </c:pt>
                <c:pt idx="554">
                  <c:v>43893</c:v>
                </c:pt>
                <c:pt idx="555">
                  <c:v>43894</c:v>
                </c:pt>
                <c:pt idx="556">
                  <c:v>43895</c:v>
                </c:pt>
                <c:pt idx="557">
                  <c:v>43896</c:v>
                </c:pt>
                <c:pt idx="558">
                  <c:v>43899</c:v>
                </c:pt>
                <c:pt idx="559">
                  <c:v>43900</c:v>
                </c:pt>
                <c:pt idx="560">
                  <c:v>43901</c:v>
                </c:pt>
                <c:pt idx="561">
                  <c:v>43902</c:v>
                </c:pt>
                <c:pt idx="562">
                  <c:v>43903</c:v>
                </c:pt>
                <c:pt idx="563">
                  <c:v>43906</c:v>
                </c:pt>
                <c:pt idx="564">
                  <c:v>43907</c:v>
                </c:pt>
                <c:pt idx="565">
                  <c:v>43908</c:v>
                </c:pt>
                <c:pt idx="566">
                  <c:v>43909</c:v>
                </c:pt>
                <c:pt idx="567">
                  <c:v>43910</c:v>
                </c:pt>
                <c:pt idx="568">
                  <c:v>43913</c:v>
                </c:pt>
                <c:pt idx="569">
                  <c:v>43914</c:v>
                </c:pt>
                <c:pt idx="570">
                  <c:v>43915</c:v>
                </c:pt>
                <c:pt idx="571">
                  <c:v>43916</c:v>
                </c:pt>
                <c:pt idx="572">
                  <c:v>43917</c:v>
                </c:pt>
                <c:pt idx="573">
                  <c:v>43920</c:v>
                </c:pt>
                <c:pt idx="574">
                  <c:v>43921</c:v>
                </c:pt>
                <c:pt idx="575">
                  <c:v>43922</c:v>
                </c:pt>
                <c:pt idx="576">
                  <c:v>43923</c:v>
                </c:pt>
                <c:pt idx="577">
                  <c:v>43924</c:v>
                </c:pt>
                <c:pt idx="578">
                  <c:v>43927</c:v>
                </c:pt>
                <c:pt idx="579">
                  <c:v>43928</c:v>
                </c:pt>
                <c:pt idx="580">
                  <c:v>43929</c:v>
                </c:pt>
                <c:pt idx="581">
                  <c:v>43930</c:v>
                </c:pt>
                <c:pt idx="582">
                  <c:v>43931</c:v>
                </c:pt>
                <c:pt idx="583">
                  <c:v>43934</c:v>
                </c:pt>
                <c:pt idx="584">
                  <c:v>43935</c:v>
                </c:pt>
                <c:pt idx="585">
                  <c:v>43936</c:v>
                </c:pt>
                <c:pt idx="586">
                  <c:v>43937</c:v>
                </c:pt>
                <c:pt idx="587">
                  <c:v>43938</c:v>
                </c:pt>
                <c:pt idx="588">
                  <c:v>43941</c:v>
                </c:pt>
                <c:pt idx="589">
                  <c:v>43942</c:v>
                </c:pt>
                <c:pt idx="590">
                  <c:v>43943</c:v>
                </c:pt>
                <c:pt idx="591">
                  <c:v>43944</c:v>
                </c:pt>
                <c:pt idx="592">
                  <c:v>43945</c:v>
                </c:pt>
                <c:pt idx="593">
                  <c:v>43948</c:v>
                </c:pt>
                <c:pt idx="594">
                  <c:v>43949</c:v>
                </c:pt>
                <c:pt idx="595">
                  <c:v>43950</c:v>
                </c:pt>
                <c:pt idx="596">
                  <c:v>43951</c:v>
                </c:pt>
                <c:pt idx="597">
                  <c:v>43952</c:v>
                </c:pt>
                <c:pt idx="598">
                  <c:v>43955</c:v>
                </c:pt>
                <c:pt idx="599">
                  <c:v>43956</c:v>
                </c:pt>
                <c:pt idx="600">
                  <c:v>43957</c:v>
                </c:pt>
                <c:pt idx="601">
                  <c:v>43958</c:v>
                </c:pt>
                <c:pt idx="602">
                  <c:v>43959</c:v>
                </c:pt>
                <c:pt idx="603">
                  <c:v>43962</c:v>
                </c:pt>
                <c:pt idx="604">
                  <c:v>43963</c:v>
                </c:pt>
                <c:pt idx="605">
                  <c:v>43964</c:v>
                </c:pt>
                <c:pt idx="606">
                  <c:v>43965</c:v>
                </c:pt>
                <c:pt idx="607">
                  <c:v>43966</c:v>
                </c:pt>
                <c:pt idx="608">
                  <c:v>43969</c:v>
                </c:pt>
                <c:pt idx="609">
                  <c:v>43970</c:v>
                </c:pt>
                <c:pt idx="610">
                  <c:v>43971</c:v>
                </c:pt>
                <c:pt idx="611">
                  <c:v>43972</c:v>
                </c:pt>
                <c:pt idx="612">
                  <c:v>43973</c:v>
                </c:pt>
                <c:pt idx="613">
                  <c:v>43976</c:v>
                </c:pt>
                <c:pt idx="614">
                  <c:v>43977</c:v>
                </c:pt>
                <c:pt idx="615">
                  <c:v>43978</c:v>
                </c:pt>
                <c:pt idx="616">
                  <c:v>43979</c:v>
                </c:pt>
                <c:pt idx="617">
                  <c:v>43980</c:v>
                </c:pt>
                <c:pt idx="618">
                  <c:v>43983</c:v>
                </c:pt>
                <c:pt idx="619">
                  <c:v>43984</c:v>
                </c:pt>
                <c:pt idx="620">
                  <c:v>43985</c:v>
                </c:pt>
                <c:pt idx="621">
                  <c:v>43986</c:v>
                </c:pt>
                <c:pt idx="622">
                  <c:v>43987</c:v>
                </c:pt>
                <c:pt idx="623">
                  <c:v>43990</c:v>
                </c:pt>
                <c:pt idx="624">
                  <c:v>43991</c:v>
                </c:pt>
                <c:pt idx="625">
                  <c:v>43992</c:v>
                </c:pt>
                <c:pt idx="626">
                  <c:v>43993</c:v>
                </c:pt>
                <c:pt idx="627">
                  <c:v>43994</c:v>
                </c:pt>
                <c:pt idx="628">
                  <c:v>43997</c:v>
                </c:pt>
                <c:pt idx="629">
                  <c:v>43998</c:v>
                </c:pt>
                <c:pt idx="630">
                  <c:v>43999</c:v>
                </c:pt>
                <c:pt idx="631">
                  <c:v>44000</c:v>
                </c:pt>
                <c:pt idx="632">
                  <c:v>44001</c:v>
                </c:pt>
                <c:pt idx="633">
                  <c:v>44004</c:v>
                </c:pt>
                <c:pt idx="634">
                  <c:v>44005</c:v>
                </c:pt>
                <c:pt idx="635">
                  <c:v>44006</c:v>
                </c:pt>
                <c:pt idx="636">
                  <c:v>44007</c:v>
                </c:pt>
                <c:pt idx="637">
                  <c:v>44008</c:v>
                </c:pt>
                <c:pt idx="638">
                  <c:v>44011</c:v>
                </c:pt>
                <c:pt idx="639">
                  <c:v>44012</c:v>
                </c:pt>
                <c:pt idx="640">
                  <c:v>44013</c:v>
                </c:pt>
                <c:pt idx="641">
                  <c:v>44014</c:v>
                </c:pt>
                <c:pt idx="642">
                  <c:v>44015</c:v>
                </c:pt>
                <c:pt idx="643">
                  <c:v>44018</c:v>
                </c:pt>
                <c:pt idx="644">
                  <c:v>44019</c:v>
                </c:pt>
                <c:pt idx="645">
                  <c:v>44020</c:v>
                </c:pt>
                <c:pt idx="646">
                  <c:v>44021</c:v>
                </c:pt>
                <c:pt idx="647">
                  <c:v>44022</c:v>
                </c:pt>
                <c:pt idx="648">
                  <c:v>44025</c:v>
                </c:pt>
                <c:pt idx="649">
                  <c:v>44026</c:v>
                </c:pt>
                <c:pt idx="650">
                  <c:v>44027</c:v>
                </c:pt>
                <c:pt idx="651">
                  <c:v>44028</c:v>
                </c:pt>
                <c:pt idx="652">
                  <c:v>44029</c:v>
                </c:pt>
                <c:pt idx="653">
                  <c:v>44032</c:v>
                </c:pt>
                <c:pt idx="654">
                  <c:v>44033</c:v>
                </c:pt>
                <c:pt idx="655">
                  <c:v>44034</c:v>
                </c:pt>
                <c:pt idx="656">
                  <c:v>44035</c:v>
                </c:pt>
                <c:pt idx="657">
                  <c:v>44036</c:v>
                </c:pt>
                <c:pt idx="658">
                  <c:v>44039</c:v>
                </c:pt>
                <c:pt idx="659">
                  <c:v>44040</c:v>
                </c:pt>
                <c:pt idx="660">
                  <c:v>44041</c:v>
                </c:pt>
                <c:pt idx="661">
                  <c:v>44042</c:v>
                </c:pt>
                <c:pt idx="662">
                  <c:v>44043</c:v>
                </c:pt>
                <c:pt idx="663">
                  <c:v>44046</c:v>
                </c:pt>
                <c:pt idx="664">
                  <c:v>44047</c:v>
                </c:pt>
                <c:pt idx="665">
                  <c:v>44048</c:v>
                </c:pt>
                <c:pt idx="666">
                  <c:v>44049</c:v>
                </c:pt>
                <c:pt idx="667">
                  <c:v>44050</c:v>
                </c:pt>
                <c:pt idx="668">
                  <c:v>44053</c:v>
                </c:pt>
                <c:pt idx="669">
                  <c:v>44054</c:v>
                </c:pt>
                <c:pt idx="670">
                  <c:v>44055</c:v>
                </c:pt>
                <c:pt idx="671">
                  <c:v>44056</c:v>
                </c:pt>
                <c:pt idx="672">
                  <c:v>44057</c:v>
                </c:pt>
                <c:pt idx="673">
                  <c:v>44060</c:v>
                </c:pt>
                <c:pt idx="674">
                  <c:v>44061</c:v>
                </c:pt>
                <c:pt idx="675">
                  <c:v>44062</c:v>
                </c:pt>
                <c:pt idx="676">
                  <c:v>44063</c:v>
                </c:pt>
                <c:pt idx="677">
                  <c:v>44064</c:v>
                </c:pt>
                <c:pt idx="678">
                  <c:v>44067</c:v>
                </c:pt>
                <c:pt idx="679">
                  <c:v>44068</c:v>
                </c:pt>
                <c:pt idx="680">
                  <c:v>44069</c:v>
                </c:pt>
                <c:pt idx="681">
                  <c:v>44070</c:v>
                </c:pt>
                <c:pt idx="682">
                  <c:v>44071</c:v>
                </c:pt>
                <c:pt idx="683">
                  <c:v>44074</c:v>
                </c:pt>
                <c:pt idx="684">
                  <c:v>44075</c:v>
                </c:pt>
                <c:pt idx="685">
                  <c:v>44076</c:v>
                </c:pt>
                <c:pt idx="686">
                  <c:v>44077</c:v>
                </c:pt>
                <c:pt idx="687">
                  <c:v>44078</c:v>
                </c:pt>
                <c:pt idx="688">
                  <c:v>44081</c:v>
                </c:pt>
                <c:pt idx="689">
                  <c:v>44082</c:v>
                </c:pt>
                <c:pt idx="690">
                  <c:v>44083</c:v>
                </c:pt>
                <c:pt idx="691">
                  <c:v>44084</c:v>
                </c:pt>
                <c:pt idx="692">
                  <c:v>44085</c:v>
                </c:pt>
                <c:pt idx="693">
                  <c:v>44088</c:v>
                </c:pt>
                <c:pt idx="694">
                  <c:v>44089</c:v>
                </c:pt>
                <c:pt idx="695">
                  <c:v>44090</c:v>
                </c:pt>
                <c:pt idx="696">
                  <c:v>44091</c:v>
                </c:pt>
                <c:pt idx="697">
                  <c:v>44092</c:v>
                </c:pt>
                <c:pt idx="698">
                  <c:v>44095</c:v>
                </c:pt>
                <c:pt idx="699">
                  <c:v>44096</c:v>
                </c:pt>
                <c:pt idx="700">
                  <c:v>44097</c:v>
                </c:pt>
                <c:pt idx="701">
                  <c:v>44098</c:v>
                </c:pt>
                <c:pt idx="702">
                  <c:v>44099</c:v>
                </c:pt>
                <c:pt idx="703">
                  <c:v>44102</c:v>
                </c:pt>
                <c:pt idx="704">
                  <c:v>44103</c:v>
                </c:pt>
                <c:pt idx="705">
                  <c:v>44104</c:v>
                </c:pt>
                <c:pt idx="706">
                  <c:v>44105</c:v>
                </c:pt>
                <c:pt idx="707">
                  <c:v>44106</c:v>
                </c:pt>
                <c:pt idx="708">
                  <c:v>44109</c:v>
                </c:pt>
                <c:pt idx="709">
                  <c:v>44110</c:v>
                </c:pt>
                <c:pt idx="710">
                  <c:v>44111</c:v>
                </c:pt>
                <c:pt idx="711">
                  <c:v>44112</c:v>
                </c:pt>
                <c:pt idx="712">
                  <c:v>44113</c:v>
                </c:pt>
                <c:pt idx="713">
                  <c:v>44116</c:v>
                </c:pt>
                <c:pt idx="714">
                  <c:v>44117</c:v>
                </c:pt>
                <c:pt idx="715">
                  <c:v>44118</c:v>
                </c:pt>
                <c:pt idx="716">
                  <c:v>44119</c:v>
                </c:pt>
                <c:pt idx="717">
                  <c:v>44120</c:v>
                </c:pt>
                <c:pt idx="718">
                  <c:v>44123</c:v>
                </c:pt>
                <c:pt idx="719">
                  <c:v>44124</c:v>
                </c:pt>
                <c:pt idx="720">
                  <c:v>44125</c:v>
                </c:pt>
                <c:pt idx="721">
                  <c:v>44126</c:v>
                </c:pt>
                <c:pt idx="722">
                  <c:v>44127</c:v>
                </c:pt>
                <c:pt idx="723">
                  <c:v>44130</c:v>
                </c:pt>
                <c:pt idx="724">
                  <c:v>44131</c:v>
                </c:pt>
                <c:pt idx="725">
                  <c:v>44132</c:v>
                </c:pt>
                <c:pt idx="726">
                  <c:v>44133</c:v>
                </c:pt>
                <c:pt idx="727">
                  <c:v>44134</c:v>
                </c:pt>
                <c:pt idx="728">
                  <c:v>44137</c:v>
                </c:pt>
                <c:pt idx="729">
                  <c:v>44138</c:v>
                </c:pt>
                <c:pt idx="730">
                  <c:v>44139</c:v>
                </c:pt>
                <c:pt idx="731">
                  <c:v>44140</c:v>
                </c:pt>
                <c:pt idx="732">
                  <c:v>44141</c:v>
                </c:pt>
                <c:pt idx="733">
                  <c:v>44144</c:v>
                </c:pt>
                <c:pt idx="734">
                  <c:v>44145</c:v>
                </c:pt>
                <c:pt idx="735">
                  <c:v>44146</c:v>
                </c:pt>
                <c:pt idx="736">
                  <c:v>44147</c:v>
                </c:pt>
                <c:pt idx="737">
                  <c:v>44148</c:v>
                </c:pt>
                <c:pt idx="738">
                  <c:v>44151</c:v>
                </c:pt>
                <c:pt idx="739">
                  <c:v>44152</c:v>
                </c:pt>
                <c:pt idx="740">
                  <c:v>44153</c:v>
                </c:pt>
                <c:pt idx="741">
                  <c:v>44154</c:v>
                </c:pt>
                <c:pt idx="742">
                  <c:v>44155</c:v>
                </c:pt>
                <c:pt idx="743">
                  <c:v>44158</c:v>
                </c:pt>
                <c:pt idx="744">
                  <c:v>44159</c:v>
                </c:pt>
                <c:pt idx="745">
                  <c:v>44160</c:v>
                </c:pt>
                <c:pt idx="746">
                  <c:v>44161</c:v>
                </c:pt>
                <c:pt idx="747">
                  <c:v>44162</c:v>
                </c:pt>
                <c:pt idx="748">
                  <c:v>44165</c:v>
                </c:pt>
                <c:pt idx="749">
                  <c:v>44166</c:v>
                </c:pt>
                <c:pt idx="750">
                  <c:v>44167</c:v>
                </c:pt>
                <c:pt idx="751">
                  <c:v>44168</c:v>
                </c:pt>
                <c:pt idx="752">
                  <c:v>44169</c:v>
                </c:pt>
                <c:pt idx="753">
                  <c:v>44172</c:v>
                </c:pt>
                <c:pt idx="754">
                  <c:v>44173</c:v>
                </c:pt>
                <c:pt idx="755">
                  <c:v>44174</c:v>
                </c:pt>
                <c:pt idx="756">
                  <c:v>44175</c:v>
                </c:pt>
                <c:pt idx="757">
                  <c:v>44176</c:v>
                </c:pt>
                <c:pt idx="758">
                  <c:v>44179</c:v>
                </c:pt>
                <c:pt idx="759">
                  <c:v>44180</c:v>
                </c:pt>
                <c:pt idx="760">
                  <c:v>44181</c:v>
                </c:pt>
                <c:pt idx="761">
                  <c:v>44182</c:v>
                </c:pt>
                <c:pt idx="762">
                  <c:v>44183</c:v>
                </c:pt>
                <c:pt idx="763">
                  <c:v>44186</c:v>
                </c:pt>
                <c:pt idx="764">
                  <c:v>44187</c:v>
                </c:pt>
                <c:pt idx="765">
                  <c:v>44188</c:v>
                </c:pt>
                <c:pt idx="766">
                  <c:v>44189</c:v>
                </c:pt>
                <c:pt idx="767">
                  <c:v>44190</c:v>
                </c:pt>
                <c:pt idx="768">
                  <c:v>44194</c:v>
                </c:pt>
                <c:pt idx="769">
                  <c:v>44195</c:v>
                </c:pt>
                <c:pt idx="770">
                  <c:v>44196</c:v>
                </c:pt>
                <c:pt idx="771">
                  <c:v>44197</c:v>
                </c:pt>
                <c:pt idx="772">
                  <c:v>44200</c:v>
                </c:pt>
                <c:pt idx="773">
                  <c:v>44201</c:v>
                </c:pt>
                <c:pt idx="774">
                  <c:v>44202</c:v>
                </c:pt>
                <c:pt idx="775">
                  <c:v>44203</c:v>
                </c:pt>
                <c:pt idx="776">
                  <c:v>44204</c:v>
                </c:pt>
                <c:pt idx="777">
                  <c:v>44207</c:v>
                </c:pt>
                <c:pt idx="778">
                  <c:v>44208</c:v>
                </c:pt>
                <c:pt idx="779">
                  <c:v>44209</c:v>
                </c:pt>
                <c:pt idx="780">
                  <c:v>44210</c:v>
                </c:pt>
                <c:pt idx="781">
                  <c:v>44211</c:v>
                </c:pt>
                <c:pt idx="782">
                  <c:v>44214</c:v>
                </c:pt>
                <c:pt idx="783">
                  <c:v>44215</c:v>
                </c:pt>
                <c:pt idx="784">
                  <c:v>44216</c:v>
                </c:pt>
                <c:pt idx="785">
                  <c:v>44217</c:v>
                </c:pt>
                <c:pt idx="786">
                  <c:v>44218</c:v>
                </c:pt>
                <c:pt idx="787">
                  <c:v>44221</c:v>
                </c:pt>
                <c:pt idx="788">
                  <c:v>44222</c:v>
                </c:pt>
                <c:pt idx="789">
                  <c:v>44223</c:v>
                </c:pt>
                <c:pt idx="790">
                  <c:v>44224</c:v>
                </c:pt>
                <c:pt idx="791">
                  <c:v>44225</c:v>
                </c:pt>
                <c:pt idx="792">
                  <c:v>44228</c:v>
                </c:pt>
                <c:pt idx="793">
                  <c:v>44229</c:v>
                </c:pt>
                <c:pt idx="794">
                  <c:v>44230</c:v>
                </c:pt>
                <c:pt idx="795">
                  <c:v>44231</c:v>
                </c:pt>
                <c:pt idx="796">
                  <c:v>44232</c:v>
                </c:pt>
                <c:pt idx="797">
                  <c:v>44235</c:v>
                </c:pt>
                <c:pt idx="798">
                  <c:v>44236</c:v>
                </c:pt>
                <c:pt idx="799">
                  <c:v>44237</c:v>
                </c:pt>
                <c:pt idx="800">
                  <c:v>44238</c:v>
                </c:pt>
                <c:pt idx="801">
                  <c:v>44239</c:v>
                </c:pt>
                <c:pt idx="802">
                  <c:v>44242</c:v>
                </c:pt>
                <c:pt idx="803">
                  <c:v>44243</c:v>
                </c:pt>
                <c:pt idx="804">
                  <c:v>44244</c:v>
                </c:pt>
                <c:pt idx="805">
                  <c:v>44245</c:v>
                </c:pt>
                <c:pt idx="806">
                  <c:v>44246</c:v>
                </c:pt>
                <c:pt idx="807">
                  <c:v>44249</c:v>
                </c:pt>
                <c:pt idx="808">
                  <c:v>44250</c:v>
                </c:pt>
                <c:pt idx="809">
                  <c:v>44251</c:v>
                </c:pt>
                <c:pt idx="810">
                  <c:v>44252</c:v>
                </c:pt>
                <c:pt idx="811">
                  <c:v>44253</c:v>
                </c:pt>
                <c:pt idx="812">
                  <c:v>44256</c:v>
                </c:pt>
                <c:pt idx="813">
                  <c:v>44257</c:v>
                </c:pt>
                <c:pt idx="814">
                  <c:v>44258</c:v>
                </c:pt>
                <c:pt idx="815">
                  <c:v>44259</c:v>
                </c:pt>
                <c:pt idx="816">
                  <c:v>44260</c:v>
                </c:pt>
                <c:pt idx="817">
                  <c:v>44263</c:v>
                </c:pt>
                <c:pt idx="818">
                  <c:v>44264</c:v>
                </c:pt>
                <c:pt idx="819">
                  <c:v>44265</c:v>
                </c:pt>
                <c:pt idx="820">
                  <c:v>44266</c:v>
                </c:pt>
                <c:pt idx="821">
                  <c:v>44267</c:v>
                </c:pt>
                <c:pt idx="822">
                  <c:v>44270</c:v>
                </c:pt>
                <c:pt idx="823">
                  <c:v>44271</c:v>
                </c:pt>
                <c:pt idx="824">
                  <c:v>44272</c:v>
                </c:pt>
                <c:pt idx="825">
                  <c:v>44273</c:v>
                </c:pt>
                <c:pt idx="826">
                  <c:v>44274</c:v>
                </c:pt>
                <c:pt idx="827">
                  <c:v>44277</c:v>
                </c:pt>
                <c:pt idx="828">
                  <c:v>44278</c:v>
                </c:pt>
                <c:pt idx="829">
                  <c:v>44279</c:v>
                </c:pt>
                <c:pt idx="830">
                  <c:v>44280</c:v>
                </c:pt>
                <c:pt idx="831">
                  <c:v>44281</c:v>
                </c:pt>
                <c:pt idx="832">
                  <c:v>44284</c:v>
                </c:pt>
                <c:pt idx="833">
                  <c:v>44285</c:v>
                </c:pt>
                <c:pt idx="834">
                  <c:v>44286</c:v>
                </c:pt>
                <c:pt idx="835">
                  <c:v>44287</c:v>
                </c:pt>
                <c:pt idx="836">
                  <c:v>44288</c:v>
                </c:pt>
                <c:pt idx="837">
                  <c:v>44291</c:v>
                </c:pt>
                <c:pt idx="838">
                  <c:v>44292</c:v>
                </c:pt>
                <c:pt idx="839">
                  <c:v>44293</c:v>
                </c:pt>
                <c:pt idx="840">
                  <c:v>44294</c:v>
                </c:pt>
                <c:pt idx="841">
                  <c:v>44295</c:v>
                </c:pt>
                <c:pt idx="842">
                  <c:v>44298</c:v>
                </c:pt>
                <c:pt idx="843">
                  <c:v>44299</c:v>
                </c:pt>
                <c:pt idx="844">
                  <c:v>44300</c:v>
                </c:pt>
                <c:pt idx="845">
                  <c:v>44301</c:v>
                </c:pt>
                <c:pt idx="846">
                  <c:v>44302</c:v>
                </c:pt>
                <c:pt idx="847">
                  <c:v>44305</c:v>
                </c:pt>
                <c:pt idx="848">
                  <c:v>44306</c:v>
                </c:pt>
                <c:pt idx="849">
                  <c:v>44307</c:v>
                </c:pt>
                <c:pt idx="850">
                  <c:v>44308</c:v>
                </c:pt>
                <c:pt idx="851">
                  <c:v>44309</c:v>
                </c:pt>
                <c:pt idx="852">
                  <c:v>44312</c:v>
                </c:pt>
                <c:pt idx="853">
                  <c:v>44313</c:v>
                </c:pt>
                <c:pt idx="854">
                  <c:v>44314</c:v>
                </c:pt>
                <c:pt idx="855">
                  <c:v>44315</c:v>
                </c:pt>
                <c:pt idx="856">
                  <c:v>44316</c:v>
                </c:pt>
                <c:pt idx="857">
                  <c:v>44319</c:v>
                </c:pt>
                <c:pt idx="858">
                  <c:v>44320</c:v>
                </c:pt>
                <c:pt idx="859">
                  <c:v>44321</c:v>
                </c:pt>
                <c:pt idx="860">
                  <c:v>44322</c:v>
                </c:pt>
                <c:pt idx="861">
                  <c:v>44323</c:v>
                </c:pt>
                <c:pt idx="862">
                  <c:v>44326</c:v>
                </c:pt>
                <c:pt idx="863">
                  <c:v>44327</c:v>
                </c:pt>
                <c:pt idx="864">
                  <c:v>44328</c:v>
                </c:pt>
                <c:pt idx="865">
                  <c:v>44329</c:v>
                </c:pt>
                <c:pt idx="866">
                  <c:v>44330</c:v>
                </c:pt>
                <c:pt idx="867">
                  <c:v>44333</c:v>
                </c:pt>
                <c:pt idx="868">
                  <c:v>44334</c:v>
                </c:pt>
                <c:pt idx="869">
                  <c:v>44335</c:v>
                </c:pt>
                <c:pt idx="870">
                  <c:v>44336</c:v>
                </c:pt>
                <c:pt idx="871">
                  <c:v>44337</c:v>
                </c:pt>
                <c:pt idx="872">
                  <c:v>44340</c:v>
                </c:pt>
                <c:pt idx="873">
                  <c:v>44341</c:v>
                </c:pt>
                <c:pt idx="874">
                  <c:v>44342</c:v>
                </c:pt>
                <c:pt idx="875">
                  <c:v>44343</c:v>
                </c:pt>
                <c:pt idx="876">
                  <c:v>44344</c:v>
                </c:pt>
                <c:pt idx="877">
                  <c:v>44347</c:v>
                </c:pt>
                <c:pt idx="878">
                  <c:v>44348</c:v>
                </c:pt>
                <c:pt idx="879">
                  <c:v>44349</c:v>
                </c:pt>
                <c:pt idx="880">
                  <c:v>44350</c:v>
                </c:pt>
                <c:pt idx="881">
                  <c:v>44351</c:v>
                </c:pt>
                <c:pt idx="882">
                  <c:v>44354</c:v>
                </c:pt>
                <c:pt idx="883">
                  <c:v>44355</c:v>
                </c:pt>
                <c:pt idx="884">
                  <c:v>44356</c:v>
                </c:pt>
                <c:pt idx="885">
                  <c:v>44357</c:v>
                </c:pt>
                <c:pt idx="886">
                  <c:v>44358</c:v>
                </c:pt>
                <c:pt idx="887">
                  <c:v>44361</c:v>
                </c:pt>
                <c:pt idx="888">
                  <c:v>44362</c:v>
                </c:pt>
                <c:pt idx="889">
                  <c:v>44363</c:v>
                </c:pt>
                <c:pt idx="890">
                  <c:v>44364</c:v>
                </c:pt>
                <c:pt idx="891">
                  <c:v>44365</c:v>
                </c:pt>
                <c:pt idx="892">
                  <c:v>44368</c:v>
                </c:pt>
                <c:pt idx="893">
                  <c:v>44369</c:v>
                </c:pt>
                <c:pt idx="894">
                  <c:v>44370</c:v>
                </c:pt>
                <c:pt idx="895">
                  <c:v>44371</c:v>
                </c:pt>
                <c:pt idx="896">
                  <c:v>44372</c:v>
                </c:pt>
                <c:pt idx="897">
                  <c:v>44375</c:v>
                </c:pt>
                <c:pt idx="898">
                  <c:v>44376</c:v>
                </c:pt>
                <c:pt idx="899">
                  <c:v>44377</c:v>
                </c:pt>
                <c:pt idx="900">
                  <c:v>44378</c:v>
                </c:pt>
                <c:pt idx="901">
                  <c:v>44379</c:v>
                </c:pt>
                <c:pt idx="902">
                  <c:v>44382</c:v>
                </c:pt>
                <c:pt idx="903">
                  <c:v>44383</c:v>
                </c:pt>
                <c:pt idx="904">
                  <c:v>44384</c:v>
                </c:pt>
                <c:pt idx="905">
                  <c:v>44385</c:v>
                </c:pt>
                <c:pt idx="906">
                  <c:v>44386</c:v>
                </c:pt>
                <c:pt idx="907">
                  <c:v>44389</c:v>
                </c:pt>
                <c:pt idx="908">
                  <c:v>44390</c:v>
                </c:pt>
                <c:pt idx="909">
                  <c:v>44391</c:v>
                </c:pt>
                <c:pt idx="910">
                  <c:v>44392</c:v>
                </c:pt>
                <c:pt idx="911">
                  <c:v>44393</c:v>
                </c:pt>
                <c:pt idx="912">
                  <c:v>44396</c:v>
                </c:pt>
                <c:pt idx="913">
                  <c:v>44397</c:v>
                </c:pt>
                <c:pt idx="914">
                  <c:v>44398</c:v>
                </c:pt>
                <c:pt idx="915">
                  <c:v>44399</c:v>
                </c:pt>
                <c:pt idx="916">
                  <c:v>44400</c:v>
                </c:pt>
                <c:pt idx="917">
                  <c:v>44403</c:v>
                </c:pt>
                <c:pt idx="918">
                  <c:v>44404</c:v>
                </c:pt>
                <c:pt idx="919">
                  <c:v>44405</c:v>
                </c:pt>
                <c:pt idx="920">
                  <c:v>44406</c:v>
                </c:pt>
                <c:pt idx="921">
                  <c:v>44407</c:v>
                </c:pt>
                <c:pt idx="922">
                  <c:v>44410</c:v>
                </c:pt>
                <c:pt idx="923">
                  <c:v>44411</c:v>
                </c:pt>
                <c:pt idx="924">
                  <c:v>44412</c:v>
                </c:pt>
                <c:pt idx="925">
                  <c:v>44413</c:v>
                </c:pt>
                <c:pt idx="926">
                  <c:v>44414</c:v>
                </c:pt>
                <c:pt idx="927">
                  <c:v>44417</c:v>
                </c:pt>
                <c:pt idx="928">
                  <c:v>44418</c:v>
                </c:pt>
                <c:pt idx="929">
                  <c:v>44419</c:v>
                </c:pt>
                <c:pt idx="930">
                  <c:v>44420</c:v>
                </c:pt>
                <c:pt idx="931">
                  <c:v>44421</c:v>
                </c:pt>
                <c:pt idx="932">
                  <c:v>44424</c:v>
                </c:pt>
                <c:pt idx="933">
                  <c:v>44425</c:v>
                </c:pt>
                <c:pt idx="934">
                  <c:v>44426</c:v>
                </c:pt>
                <c:pt idx="935">
                  <c:v>44427</c:v>
                </c:pt>
                <c:pt idx="936">
                  <c:v>44428</c:v>
                </c:pt>
                <c:pt idx="937">
                  <c:v>44431</c:v>
                </c:pt>
                <c:pt idx="938">
                  <c:v>44432</c:v>
                </c:pt>
                <c:pt idx="939">
                  <c:v>44433</c:v>
                </c:pt>
                <c:pt idx="940">
                  <c:v>44434</c:v>
                </c:pt>
                <c:pt idx="941">
                  <c:v>44435</c:v>
                </c:pt>
                <c:pt idx="942">
                  <c:v>44438</c:v>
                </c:pt>
                <c:pt idx="943">
                  <c:v>44439</c:v>
                </c:pt>
                <c:pt idx="944">
                  <c:v>44440</c:v>
                </c:pt>
                <c:pt idx="945">
                  <c:v>44441</c:v>
                </c:pt>
                <c:pt idx="946">
                  <c:v>44442</c:v>
                </c:pt>
                <c:pt idx="947">
                  <c:v>44445</c:v>
                </c:pt>
                <c:pt idx="948">
                  <c:v>44446</c:v>
                </c:pt>
                <c:pt idx="949">
                  <c:v>44447</c:v>
                </c:pt>
                <c:pt idx="950">
                  <c:v>44448</c:v>
                </c:pt>
                <c:pt idx="951">
                  <c:v>44449</c:v>
                </c:pt>
                <c:pt idx="952">
                  <c:v>44452</c:v>
                </c:pt>
                <c:pt idx="953">
                  <c:v>44453</c:v>
                </c:pt>
                <c:pt idx="954">
                  <c:v>44454</c:v>
                </c:pt>
                <c:pt idx="955">
                  <c:v>44455</c:v>
                </c:pt>
                <c:pt idx="956">
                  <c:v>44456</c:v>
                </c:pt>
                <c:pt idx="957">
                  <c:v>44459</c:v>
                </c:pt>
                <c:pt idx="958">
                  <c:v>44460</c:v>
                </c:pt>
                <c:pt idx="959">
                  <c:v>44461</c:v>
                </c:pt>
                <c:pt idx="960">
                  <c:v>44462</c:v>
                </c:pt>
                <c:pt idx="961">
                  <c:v>44463</c:v>
                </c:pt>
                <c:pt idx="962">
                  <c:v>44466</c:v>
                </c:pt>
                <c:pt idx="963">
                  <c:v>44467</c:v>
                </c:pt>
                <c:pt idx="964">
                  <c:v>44468</c:v>
                </c:pt>
                <c:pt idx="965">
                  <c:v>44470</c:v>
                </c:pt>
                <c:pt idx="966">
                  <c:v>44473</c:v>
                </c:pt>
                <c:pt idx="967">
                  <c:v>44474</c:v>
                </c:pt>
                <c:pt idx="968">
                  <c:v>44475</c:v>
                </c:pt>
                <c:pt idx="969">
                  <c:v>44476</c:v>
                </c:pt>
                <c:pt idx="970">
                  <c:v>44477</c:v>
                </c:pt>
                <c:pt idx="971">
                  <c:v>44480</c:v>
                </c:pt>
                <c:pt idx="972">
                  <c:v>44481</c:v>
                </c:pt>
                <c:pt idx="973">
                  <c:v>44482</c:v>
                </c:pt>
                <c:pt idx="974">
                  <c:v>44483</c:v>
                </c:pt>
                <c:pt idx="975">
                  <c:v>44484</c:v>
                </c:pt>
                <c:pt idx="976">
                  <c:v>44487</c:v>
                </c:pt>
                <c:pt idx="977">
                  <c:v>44488</c:v>
                </c:pt>
                <c:pt idx="978">
                  <c:v>44489</c:v>
                </c:pt>
                <c:pt idx="979">
                  <c:v>44490</c:v>
                </c:pt>
                <c:pt idx="980">
                  <c:v>44491</c:v>
                </c:pt>
                <c:pt idx="981">
                  <c:v>44494</c:v>
                </c:pt>
                <c:pt idx="982">
                  <c:v>44495</c:v>
                </c:pt>
                <c:pt idx="983">
                  <c:v>44496</c:v>
                </c:pt>
                <c:pt idx="984">
                  <c:v>44497</c:v>
                </c:pt>
                <c:pt idx="985">
                  <c:v>44498</c:v>
                </c:pt>
                <c:pt idx="986">
                  <c:v>44501</c:v>
                </c:pt>
                <c:pt idx="987">
                  <c:v>44502</c:v>
                </c:pt>
                <c:pt idx="988">
                  <c:v>44503</c:v>
                </c:pt>
                <c:pt idx="989">
                  <c:v>44504</c:v>
                </c:pt>
                <c:pt idx="990">
                  <c:v>44505</c:v>
                </c:pt>
                <c:pt idx="991">
                  <c:v>44508</c:v>
                </c:pt>
                <c:pt idx="992">
                  <c:v>44509</c:v>
                </c:pt>
                <c:pt idx="993">
                  <c:v>44510</c:v>
                </c:pt>
                <c:pt idx="994">
                  <c:v>44511</c:v>
                </c:pt>
                <c:pt idx="995">
                  <c:v>44512</c:v>
                </c:pt>
                <c:pt idx="996">
                  <c:v>44515</c:v>
                </c:pt>
                <c:pt idx="997">
                  <c:v>44516</c:v>
                </c:pt>
                <c:pt idx="998">
                  <c:v>44517</c:v>
                </c:pt>
                <c:pt idx="999">
                  <c:v>44518</c:v>
                </c:pt>
                <c:pt idx="1000">
                  <c:v>44519</c:v>
                </c:pt>
                <c:pt idx="1001">
                  <c:v>44522</c:v>
                </c:pt>
                <c:pt idx="1002">
                  <c:v>44523</c:v>
                </c:pt>
                <c:pt idx="1003">
                  <c:v>44524</c:v>
                </c:pt>
                <c:pt idx="1004">
                  <c:v>44525</c:v>
                </c:pt>
                <c:pt idx="1005">
                  <c:v>44526</c:v>
                </c:pt>
                <c:pt idx="1006">
                  <c:v>44529</c:v>
                </c:pt>
                <c:pt idx="1007">
                  <c:v>44530</c:v>
                </c:pt>
                <c:pt idx="1008">
                  <c:v>44531</c:v>
                </c:pt>
                <c:pt idx="1009">
                  <c:v>44532</c:v>
                </c:pt>
                <c:pt idx="1010">
                  <c:v>44533</c:v>
                </c:pt>
                <c:pt idx="1011">
                  <c:v>44536</c:v>
                </c:pt>
                <c:pt idx="1012">
                  <c:v>44537</c:v>
                </c:pt>
                <c:pt idx="1013">
                  <c:v>44538</c:v>
                </c:pt>
                <c:pt idx="1014">
                  <c:v>44539</c:v>
                </c:pt>
                <c:pt idx="1015">
                  <c:v>44540</c:v>
                </c:pt>
                <c:pt idx="1016">
                  <c:v>44543</c:v>
                </c:pt>
                <c:pt idx="1017">
                  <c:v>44544</c:v>
                </c:pt>
                <c:pt idx="1018">
                  <c:v>44545</c:v>
                </c:pt>
                <c:pt idx="1019">
                  <c:v>44546</c:v>
                </c:pt>
                <c:pt idx="1020">
                  <c:v>44547</c:v>
                </c:pt>
                <c:pt idx="1021">
                  <c:v>44550</c:v>
                </c:pt>
                <c:pt idx="1022">
                  <c:v>44551</c:v>
                </c:pt>
                <c:pt idx="1023">
                  <c:v>44552</c:v>
                </c:pt>
                <c:pt idx="1024">
                  <c:v>44553</c:v>
                </c:pt>
                <c:pt idx="1025">
                  <c:v>44554</c:v>
                </c:pt>
                <c:pt idx="1026">
                  <c:v>44559</c:v>
                </c:pt>
                <c:pt idx="1027">
                  <c:v>44560</c:v>
                </c:pt>
                <c:pt idx="1028">
                  <c:v>44561</c:v>
                </c:pt>
                <c:pt idx="1029">
                  <c:v>44565</c:v>
                </c:pt>
                <c:pt idx="1030">
                  <c:v>44566</c:v>
                </c:pt>
                <c:pt idx="1031">
                  <c:v>44567</c:v>
                </c:pt>
                <c:pt idx="1032">
                  <c:v>44568</c:v>
                </c:pt>
                <c:pt idx="1033">
                  <c:v>44571</c:v>
                </c:pt>
                <c:pt idx="1034">
                  <c:v>44572</c:v>
                </c:pt>
                <c:pt idx="1035">
                  <c:v>44573</c:v>
                </c:pt>
                <c:pt idx="1036">
                  <c:v>44574</c:v>
                </c:pt>
                <c:pt idx="1037">
                  <c:v>44575</c:v>
                </c:pt>
                <c:pt idx="1038">
                  <c:v>44578</c:v>
                </c:pt>
                <c:pt idx="1039">
                  <c:v>44579</c:v>
                </c:pt>
                <c:pt idx="1040">
                  <c:v>44580</c:v>
                </c:pt>
                <c:pt idx="1041">
                  <c:v>44581</c:v>
                </c:pt>
                <c:pt idx="1042">
                  <c:v>44582</c:v>
                </c:pt>
                <c:pt idx="1043">
                  <c:v>44585</c:v>
                </c:pt>
                <c:pt idx="1044">
                  <c:v>44586</c:v>
                </c:pt>
                <c:pt idx="1045">
                  <c:v>44587</c:v>
                </c:pt>
                <c:pt idx="1046">
                  <c:v>44588</c:v>
                </c:pt>
                <c:pt idx="1047">
                  <c:v>44589</c:v>
                </c:pt>
                <c:pt idx="1048">
                  <c:v>44592</c:v>
                </c:pt>
                <c:pt idx="1049">
                  <c:v>44593</c:v>
                </c:pt>
                <c:pt idx="1050">
                  <c:v>44594</c:v>
                </c:pt>
                <c:pt idx="1051">
                  <c:v>44595</c:v>
                </c:pt>
                <c:pt idx="1052">
                  <c:v>44596</c:v>
                </c:pt>
                <c:pt idx="1053">
                  <c:v>44599</c:v>
                </c:pt>
                <c:pt idx="1054">
                  <c:v>44600</c:v>
                </c:pt>
                <c:pt idx="1055">
                  <c:v>44601</c:v>
                </c:pt>
                <c:pt idx="1056">
                  <c:v>44602</c:v>
                </c:pt>
                <c:pt idx="1057">
                  <c:v>44603</c:v>
                </c:pt>
                <c:pt idx="1058">
                  <c:v>44606</c:v>
                </c:pt>
                <c:pt idx="1059">
                  <c:v>44607</c:v>
                </c:pt>
                <c:pt idx="1060">
                  <c:v>44608</c:v>
                </c:pt>
                <c:pt idx="1061">
                  <c:v>44609</c:v>
                </c:pt>
                <c:pt idx="1062">
                  <c:v>44610</c:v>
                </c:pt>
                <c:pt idx="1063">
                  <c:v>44613</c:v>
                </c:pt>
                <c:pt idx="1064">
                  <c:v>44614</c:v>
                </c:pt>
                <c:pt idx="1065">
                  <c:v>44615</c:v>
                </c:pt>
                <c:pt idx="1066">
                  <c:v>44616</c:v>
                </c:pt>
                <c:pt idx="1067">
                  <c:v>44617</c:v>
                </c:pt>
                <c:pt idx="1068">
                  <c:v>44620</c:v>
                </c:pt>
                <c:pt idx="1069">
                  <c:v>44621</c:v>
                </c:pt>
                <c:pt idx="1070">
                  <c:v>44622</c:v>
                </c:pt>
                <c:pt idx="1071">
                  <c:v>44623</c:v>
                </c:pt>
                <c:pt idx="1072">
                  <c:v>44624</c:v>
                </c:pt>
                <c:pt idx="1073">
                  <c:v>44627</c:v>
                </c:pt>
                <c:pt idx="1074">
                  <c:v>44628</c:v>
                </c:pt>
                <c:pt idx="1075">
                  <c:v>44629</c:v>
                </c:pt>
                <c:pt idx="1076">
                  <c:v>44630</c:v>
                </c:pt>
                <c:pt idx="1077">
                  <c:v>44631</c:v>
                </c:pt>
                <c:pt idx="1078">
                  <c:v>44634</c:v>
                </c:pt>
                <c:pt idx="1079">
                  <c:v>44635</c:v>
                </c:pt>
                <c:pt idx="1080">
                  <c:v>44636</c:v>
                </c:pt>
                <c:pt idx="1081">
                  <c:v>44637</c:v>
                </c:pt>
                <c:pt idx="1082">
                  <c:v>44638</c:v>
                </c:pt>
                <c:pt idx="1083">
                  <c:v>44641</c:v>
                </c:pt>
                <c:pt idx="1084">
                  <c:v>44642</c:v>
                </c:pt>
                <c:pt idx="1085">
                  <c:v>44643</c:v>
                </c:pt>
                <c:pt idx="1086">
                  <c:v>44644</c:v>
                </c:pt>
                <c:pt idx="1087">
                  <c:v>44645</c:v>
                </c:pt>
                <c:pt idx="1088">
                  <c:v>44648</c:v>
                </c:pt>
                <c:pt idx="1089">
                  <c:v>44649</c:v>
                </c:pt>
                <c:pt idx="1090">
                  <c:v>44650</c:v>
                </c:pt>
                <c:pt idx="1091">
                  <c:v>44651</c:v>
                </c:pt>
                <c:pt idx="1092">
                  <c:v>44652</c:v>
                </c:pt>
                <c:pt idx="1093">
                  <c:v>44655</c:v>
                </c:pt>
                <c:pt idx="1094">
                  <c:v>44656</c:v>
                </c:pt>
                <c:pt idx="1095">
                  <c:v>44657</c:v>
                </c:pt>
                <c:pt idx="1096">
                  <c:v>44658</c:v>
                </c:pt>
                <c:pt idx="1097">
                  <c:v>44659</c:v>
                </c:pt>
                <c:pt idx="1098">
                  <c:v>44662</c:v>
                </c:pt>
                <c:pt idx="1099">
                  <c:v>44663</c:v>
                </c:pt>
                <c:pt idx="1100">
                  <c:v>44664</c:v>
                </c:pt>
                <c:pt idx="1101">
                  <c:v>44665</c:v>
                </c:pt>
                <c:pt idx="1102">
                  <c:v>44666</c:v>
                </c:pt>
                <c:pt idx="1103">
                  <c:v>44669</c:v>
                </c:pt>
                <c:pt idx="1104">
                  <c:v>44670</c:v>
                </c:pt>
                <c:pt idx="1105">
                  <c:v>44671</c:v>
                </c:pt>
                <c:pt idx="1106">
                  <c:v>44672</c:v>
                </c:pt>
                <c:pt idx="1107">
                  <c:v>44673</c:v>
                </c:pt>
                <c:pt idx="1108">
                  <c:v>44676</c:v>
                </c:pt>
                <c:pt idx="1109">
                  <c:v>44677</c:v>
                </c:pt>
                <c:pt idx="1110">
                  <c:v>44678</c:v>
                </c:pt>
                <c:pt idx="1111">
                  <c:v>44679</c:v>
                </c:pt>
                <c:pt idx="1112">
                  <c:v>44680</c:v>
                </c:pt>
                <c:pt idx="1113">
                  <c:v>44683</c:v>
                </c:pt>
                <c:pt idx="1114">
                  <c:v>44684</c:v>
                </c:pt>
                <c:pt idx="1115">
                  <c:v>44685</c:v>
                </c:pt>
                <c:pt idx="1116">
                  <c:v>44686</c:v>
                </c:pt>
                <c:pt idx="1117">
                  <c:v>44687</c:v>
                </c:pt>
                <c:pt idx="1118">
                  <c:v>44690</c:v>
                </c:pt>
                <c:pt idx="1119">
                  <c:v>44691</c:v>
                </c:pt>
                <c:pt idx="1120">
                  <c:v>44692</c:v>
                </c:pt>
                <c:pt idx="1121">
                  <c:v>44693</c:v>
                </c:pt>
                <c:pt idx="1122">
                  <c:v>44694</c:v>
                </c:pt>
                <c:pt idx="1123">
                  <c:v>44697</c:v>
                </c:pt>
                <c:pt idx="1124">
                  <c:v>44698</c:v>
                </c:pt>
                <c:pt idx="1125">
                  <c:v>44699</c:v>
                </c:pt>
                <c:pt idx="1126">
                  <c:v>44700</c:v>
                </c:pt>
                <c:pt idx="1127">
                  <c:v>44701</c:v>
                </c:pt>
                <c:pt idx="1128">
                  <c:v>44704</c:v>
                </c:pt>
                <c:pt idx="1129">
                  <c:v>44705</c:v>
                </c:pt>
                <c:pt idx="1130">
                  <c:v>44706</c:v>
                </c:pt>
                <c:pt idx="1131">
                  <c:v>44707</c:v>
                </c:pt>
                <c:pt idx="1132">
                  <c:v>44708</c:v>
                </c:pt>
                <c:pt idx="1133">
                  <c:v>44711</c:v>
                </c:pt>
                <c:pt idx="1134">
                  <c:v>44712</c:v>
                </c:pt>
                <c:pt idx="1135">
                  <c:v>44713</c:v>
                </c:pt>
                <c:pt idx="1136">
                  <c:v>44714</c:v>
                </c:pt>
                <c:pt idx="1137">
                  <c:v>44715</c:v>
                </c:pt>
                <c:pt idx="1138">
                  <c:v>44718</c:v>
                </c:pt>
                <c:pt idx="1139">
                  <c:v>44719</c:v>
                </c:pt>
                <c:pt idx="1140">
                  <c:v>44720</c:v>
                </c:pt>
                <c:pt idx="1141">
                  <c:v>44721</c:v>
                </c:pt>
                <c:pt idx="1142">
                  <c:v>44722</c:v>
                </c:pt>
                <c:pt idx="1143">
                  <c:v>44725</c:v>
                </c:pt>
                <c:pt idx="1144">
                  <c:v>44726</c:v>
                </c:pt>
                <c:pt idx="1145">
                  <c:v>44727</c:v>
                </c:pt>
                <c:pt idx="1146">
                  <c:v>44728</c:v>
                </c:pt>
                <c:pt idx="1147">
                  <c:v>44729</c:v>
                </c:pt>
                <c:pt idx="1148">
                  <c:v>44732</c:v>
                </c:pt>
                <c:pt idx="1149">
                  <c:v>44733</c:v>
                </c:pt>
                <c:pt idx="1150">
                  <c:v>44734</c:v>
                </c:pt>
                <c:pt idx="1151">
                  <c:v>44735</c:v>
                </c:pt>
                <c:pt idx="1152">
                  <c:v>44736</c:v>
                </c:pt>
                <c:pt idx="1153">
                  <c:v>44739</c:v>
                </c:pt>
                <c:pt idx="1154">
                  <c:v>44740</c:v>
                </c:pt>
                <c:pt idx="1155">
                  <c:v>44741</c:v>
                </c:pt>
                <c:pt idx="1156">
                  <c:v>44742</c:v>
                </c:pt>
                <c:pt idx="1157">
                  <c:v>44743</c:v>
                </c:pt>
                <c:pt idx="1158">
                  <c:v>44746</c:v>
                </c:pt>
                <c:pt idx="1159">
                  <c:v>44747</c:v>
                </c:pt>
                <c:pt idx="1160">
                  <c:v>44748</c:v>
                </c:pt>
                <c:pt idx="1161">
                  <c:v>44749</c:v>
                </c:pt>
                <c:pt idx="1162">
                  <c:v>44750</c:v>
                </c:pt>
                <c:pt idx="1163">
                  <c:v>44753</c:v>
                </c:pt>
                <c:pt idx="1164">
                  <c:v>44754</c:v>
                </c:pt>
                <c:pt idx="1165">
                  <c:v>44755</c:v>
                </c:pt>
                <c:pt idx="1166">
                  <c:v>44756</c:v>
                </c:pt>
                <c:pt idx="1167">
                  <c:v>44757</c:v>
                </c:pt>
                <c:pt idx="1168">
                  <c:v>44760</c:v>
                </c:pt>
                <c:pt idx="1169">
                  <c:v>44761</c:v>
                </c:pt>
                <c:pt idx="1170">
                  <c:v>44762</c:v>
                </c:pt>
                <c:pt idx="1171">
                  <c:v>44763</c:v>
                </c:pt>
                <c:pt idx="1172">
                  <c:v>44764</c:v>
                </c:pt>
                <c:pt idx="1173">
                  <c:v>44767</c:v>
                </c:pt>
                <c:pt idx="1174">
                  <c:v>44768</c:v>
                </c:pt>
                <c:pt idx="1175">
                  <c:v>44769</c:v>
                </c:pt>
                <c:pt idx="1176">
                  <c:v>44770</c:v>
                </c:pt>
                <c:pt idx="1177">
                  <c:v>44771</c:v>
                </c:pt>
                <c:pt idx="1178">
                  <c:v>44774</c:v>
                </c:pt>
                <c:pt idx="1179">
                  <c:v>44776</c:v>
                </c:pt>
                <c:pt idx="1180">
                  <c:v>44777</c:v>
                </c:pt>
                <c:pt idx="1181">
                  <c:v>44778</c:v>
                </c:pt>
                <c:pt idx="1182">
                  <c:v>44781</c:v>
                </c:pt>
                <c:pt idx="1183">
                  <c:v>44782</c:v>
                </c:pt>
                <c:pt idx="1184">
                  <c:v>44783</c:v>
                </c:pt>
                <c:pt idx="1185">
                  <c:v>44784</c:v>
                </c:pt>
                <c:pt idx="1186">
                  <c:v>44785</c:v>
                </c:pt>
                <c:pt idx="1187">
                  <c:v>44788</c:v>
                </c:pt>
                <c:pt idx="1188">
                  <c:v>44789</c:v>
                </c:pt>
                <c:pt idx="1189">
                  <c:v>44790</c:v>
                </c:pt>
                <c:pt idx="1190">
                  <c:v>44791</c:v>
                </c:pt>
                <c:pt idx="1191">
                  <c:v>44792</c:v>
                </c:pt>
                <c:pt idx="1192">
                  <c:v>44795</c:v>
                </c:pt>
                <c:pt idx="1193">
                  <c:v>44796</c:v>
                </c:pt>
                <c:pt idx="1194">
                  <c:v>44797</c:v>
                </c:pt>
                <c:pt idx="1195">
                  <c:v>44798</c:v>
                </c:pt>
                <c:pt idx="1196">
                  <c:v>44799</c:v>
                </c:pt>
                <c:pt idx="1197">
                  <c:v>44802</c:v>
                </c:pt>
                <c:pt idx="1198">
                  <c:v>44803</c:v>
                </c:pt>
                <c:pt idx="1199">
                  <c:v>44804</c:v>
                </c:pt>
                <c:pt idx="1200">
                  <c:v>44805</c:v>
                </c:pt>
                <c:pt idx="1201">
                  <c:v>44806</c:v>
                </c:pt>
                <c:pt idx="1202">
                  <c:v>44809</c:v>
                </c:pt>
                <c:pt idx="1203">
                  <c:v>44810</c:v>
                </c:pt>
                <c:pt idx="1204">
                  <c:v>44811</c:v>
                </c:pt>
                <c:pt idx="1205">
                  <c:v>44812</c:v>
                </c:pt>
                <c:pt idx="1206">
                  <c:v>44813</c:v>
                </c:pt>
                <c:pt idx="1207">
                  <c:v>44816</c:v>
                </c:pt>
                <c:pt idx="1208">
                  <c:v>44817</c:v>
                </c:pt>
                <c:pt idx="1209">
                  <c:v>44818</c:v>
                </c:pt>
                <c:pt idx="1210">
                  <c:v>44819</c:v>
                </c:pt>
                <c:pt idx="1211">
                  <c:v>44820</c:v>
                </c:pt>
                <c:pt idx="1212">
                  <c:v>44823</c:v>
                </c:pt>
                <c:pt idx="1213">
                  <c:v>44824</c:v>
                </c:pt>
                <c:pt idx="1214">
                  <c:v>44825</c:v>
                </c:pt>
                <c:pt idx="1215">
                  <c:v>44826</c:v>
                </c:pt>
                <c:pt idx="1216">
                  <c:v>44827</c:v>
                </c:pt>
                <c:pt idx="1217">
                  <c:v>44830</c:v>
                </c:pt>
                <c:pt idx="1218">
                  <c:v>44831</c:v>
                </c:pt>
                <c:pt idx="1219">
                  <c:v>44832</c:v>
                </c:pt>
                <c:pt idx="1220">
                  <c:v>44833</c:v>
                </c:pt>
                <c:pt idx="1221">
                  <c:v>44837</c:v>
                </c:pt>
                <c:pt idx="1222">
                  <c:v>44838</c:v>
                </c:pt>
                <c:pt idx="1223">
                  <c:v>44839</c:v>
                </c:pt>
                <c:pt idx="1224">
                  <c:v>44840</c:v>
                </c:pt>
                <c:pt idx="1225">
                  <c:v>44841</c:v>
                </c:pt>
                <c:pt idx="1226">
                  <c:v>44844</c:v>
                </c:pt>
                <c:pt idx="1227">
                  <c:v>44845</c:v>
                </c:pt>
                <c:pt idx="1228">
                  <c:v>44846</c:v>
                </c:pt>
                <c:pt idx="1229">
                  <c:v>44847</c:v>
                </c:pt>
              </c:numCache>
            </c:numRef>
          </c:cat>
          <c:val>
            <c:numRef>
              <c:f>INDINF_LABOUR!$B$2:$B$1231</c:f>
              <c:numCache>
                <c:formatCode>General</c:formatCode>
                <c:ptCount val="1230"/>
                <c:pt idx="0">
                  <c:v>1.25</c:v>
                </c:pt>
                <c:pt idx="1">
                  <c:v>1.25</c:v>
                </c:pt>
                <c:pt idx="2">
                  <c:v>1.25</c:v>
                </c:pt>
                <c:pt idx="3">
                  <c:v>1.25</c:v>
                </c:pt>
                <c:pt idx="4">
                  <c:v>1.25</c:v>
                </c:pt>
                <c:pt idx="5">
                  <c:v>1.25</c:v>
                </c:pt>
                <c:pt idx="6">
                  <c:v>1.25</c:v>
                </c:pt>
                <c:pt idx="7">
                  <c:v>1.25</c:v>
                </c:pt>
                <c:pt idx="8">
                  <c:v>1.25</c:v>
                </c:pt>
                <c:pt idx="9">
                  <c:v>1.25</c:v>
                </c:pt>
                <c:pt idx="10">
                  <c:v>1.25</c:v>
                </c:pt>
                <c:pt idx="11">
                  <c:v>1.25</c:v>
                </c:pt>
                <c:pt idx="12">
                  <c:v>1.25</c:v>
                </c:pt>
                <c:pt idx="13">
                  <c:v>1.25</c:v>
                </c:pt>
                <c:pt idx="14">
                  <c:v>1.25</c:v>
                </c:pt>
                <c:pt idx="15">
                  <c:v>1.25</c:v>
                </c:pt>
                <c:pt idx="16">
                  <c:v>1.25</c:v>
                </c:pt>
                <c:pt idx="17">
                  <c:v>1.25</c:v>
                </c:pt>
                <c:pt idx="18">
                  <c:v>1.25</c:v>
                </c:pt>
                <c:pt idx="19">
                  <c:v>1.25</c:v>
                </c:pt>
                <c:pt idx="20">
                  <c:v>1.25</c:v>
                </c:pt>
                <c:pt idx="21">
                  <c:v>1.25</c:v>
                </c:pt>
                <c:pt idx="22">
                  <c:v>1.25</c:v>
                </c:pt>
                <c:pt idx="23">
                  <c:v>1.25</c:v>
                </c:pt>
                <c:pt idx="24">
                  <c:v>1.25</c:v>
                </c:pt>
                <c:pt idx="25">
                  <c:v>1.25</c:v>
                </c:pt>
                <c:pt idx="26">
                  <c:v>1.25</c:v>
                </c:pt>
                <c:pt idx="27">
                  <c:v>1.25</c:v>
                </c:pt>
                <c:pt idx="28">
                  <c:v>1.25</c:v>
                </c:pt>
                <c:pt idx="29">
                  <c:v>1.25</c:v>
                </c:pt>
                <c:pt idx="30">
                  <c:v>1.25</c:v>
                </c:pt>
                <c:pt idx="31">
                  <c:v>1.25</c:v>
                </c:pt>
                <c:pt idx="32">
                  <c:v>1.25</c:v>
                </c:pt>
                <c:pt idx="33">
                  <c:v>1.25</c:v>
                </c:pt>
                <c:pt idx="34">
                  <c:v>1.25</c:v>
                </c:pt>
                <c:pt idx="35">
                  <c:v>1.25</c:v>
                </c:pt>
                <c:pt idx="36">
                  <c:v>1.25</c:v>
                </c:pt>
                <c:pt idx="37">
                  <c:v>1.25</c:v>
                </c:pt>
                <c:pt idx="38">
                  <c:v>1.25</c:v>
                </c:pt>
                <c:pt idx="39">
                  <c:v>1.25</c:v>
                </c:pt>
                <c:pt idx="40">
                  <c:v>1.25</c:v>
                </c:pt>
                <c:pt idx="41">
                  <c:v>1.25</c:v>
                </c:pt>
                <c:pt idx="42">
                  <c:v>1.25</c:v>
                </c:pt>
                <c:pt idx="43">
                  <c:v>1.25</c:v>
                </c:pt>
                <c:pt idx="44">
                  <c:v>1.25</c:v>
                </c:pt>
                <c:pt idx="45">
                  <c:v>1.25</c:v>
                </c:pt>
                <c:pt idx="46">
                  <c:v>1.25</c:v>
                </c:pt>
                <c:pt idx="47">
                  <c:v>1.25</c:v>
                </c:pt>
                <c:pt idx="48">
                  <c:v>1.25</c:v>
                </c:pt>
                <c:pt idx="49">
                  <c:v>1.25</c:v>
                </c:pt>
                <c:pt idx="50">
                  <c:v>1.25</c:v>
                </c:pt>
                <c:pt idx="51">
                  <c:v>1.25</c:v>
                </c:pt>
                <c:pt idx="52">
                  <c:v>1.25</c:v>
                </c:pt>
                <c:pt idx="53">
                  <c:v>1.25</c:v>
                </c:pt>
                <c:pt idx="54">
                  <c:v>1.25</c:v>
                </c:pt>
                <c:pt idx="55">
                  <c:v>1.25</c:v>
                </c:pt>
                <c:pt idx="56">
                  <c:v>1.25</c:v>
                </c:pt>
                <c:pt idx="57">
                  <c:v>1.25</c:v>
                </c:pt>
                <c:pt idx="58">
                  <c:v>1.25</c:v>
                </c:pt>
                <c:pt idx="59">
                  <c:v>1.25</c:v>
                </c:pt>
                <c:pt idx="60">
                  <c:v>1.25</c:v>
                </c:pt>
                <c:pt idx="61">
                  <c:v>1.25</c:v>
                </c:pt>
                <c:pt idx="62">
                  <c:v>1.25</c:v>
                </c:pt>
                <c:pt idx="63">
                  <c:v>1.25</c:v>
                </c:pt>
                <c:pt idx="64">
                  <c:v>1.25</c:v>
                </c:pt>
                <c:pt idx="65">
                  <c:v>1.25</c:v>
                </c:pt>
                <c:pt idx="66">
                  <c:v>1.25</c:v>
                </c:pt>
                <c:pt idx="67">
                  <c:v>1.25</c:v>
                </c:pt>
                <c:pt idx="68">
                  <c:v>1.25</c:v>
                </c:pt>
                <c:pt idx="69">
                  <c:v>1.25</c:v>
                </c:pt>
                <c:pt idx="70">
                  <c:v>1.25</c:v>
                </c:pt>
                <c:pt idx="71">
                  <c:v>1.25</c:v>
                </c:pt>
                <c:pt idx="72">
                  <c:v>1.25</c:v>
                </c:pt>
                <c:pt idx="73">
                  <c:v>1.25</c:v>
                </c:pt>
                <c:pt idx="74">
                  <c:v>1.25</c:v>
                </c:pt>
                <c:pt idx="75">
                  <c:v>1.25</c:v>
                </c:pt>
                <c:pt idx="76">
                  <c:v>1.25</c:v>
                </c:pt>
                <c:pt idx="77">
                  <c:v>1.25</c:v>
                </c:pt>
                <c:pt idx="78">
                  <c:v>1.25</c:v>
                </c:pt>
                <c:pt idx="79">
                  <c:v>1.25</c:v>
                </c:pt>
                <c:pt idx="80">
                  <c:v>1.25</c:v>
                </c:pt>
                <c:pt idx="81">
                  <c:v>1.25</c:v>
                </c:pt>
                <c:pt idx="82">
                  <c:v>1.25</c:v>
                </c:pt>
                <c:pt idx="83">
                  <c:v>1.25</c:v>
                </c:pt>
                <c:pt idx="84">
                  <c:v>1.25</c:v>
                </c:pt>
                <c:pt idx="85">
                  <c:v>1.25</c:v>
                </c:pt>
                <c:pt idx="86">
                  <c:v>1.25</c:v>
                </c:pt>
                <c:pt idx="87">
                  <c:v>1.25</c:v>
                </c:pt>
                <c:pt idx="88">
                  <c:v>1.25</c:v>
                </c:pt>
                <c:pt idx="89">
                  <c:v>1.25</c:v>
                </c:pt>
                <c:pt idx="90">
                  <c:v>1.25</c:v>
                </c:pt>
                <c:pt idx="91">
                  <c:v>1.25</c:v>
                </c:pt>
                <c:pt idx="92">
                  <c:v>1.25</c:v>
                </c:pt>
                <c:pt idx="93">
                  <c:v>1.25</c:v>
                </c:pt>
                <c:pt idx="94">
                  <c:v>1.25</c:v>
                </c:pt>
                <c:pt idx="95">
                  <c:v>1.25</c:v>
                </c:pt>
                <c:pt idx="96">
                  <c:v>1.25</c:v>
                </c:pt>
                <c:pt idx="97">
                  <c:v>1.25</c:v>
                </c:pt>
                <c:pt idx="98">
                  <c:v>1.25</c:v>
                </c:pt>
                <c:pt idx="99">
                  <c:v>1.25</c:v>
                </c:pt>
                <c:pt idx="100">
                  <c:v>1.25</c:v>
                </c:pt>
                <c:pt idx="101">
                  <c:v>1.25</c:v>
                </c:pt>
                <c:pt idx="102">
                  <c:v>1.25</c:v>
                </c:pt>
                <c:pt idx="103">
                  <c:v>1.25</c:v>
                </c:pt>
                <c:pt idx="104">
                  <c:v>1.25</c:v>
                </c:pt>
                <c:pt idx="105">
                  <c:v>1.25</c:v>
                </c:pt>
                <c:pt idx="106">
                  <c:v>1.25</c:v>
                </c:pt>
                <c:pt idx="107">
                  <c:v>1.25</c:v>
                </c:pt>
                <c:pt idx="108">
                  <c:v>1.25</c:v>
                </c:pt>
                <c:pt idx="109">
                  <c:v>1.25</c:v>
                </c:pt>
                <c:pt idx="110">
                  <c:v>1.25</c:v>
                </c:pt>
                <c:pt idx="111">
                  <c:v>1.25</c:v>
                </c:pt>
                <c:pt idx="112">
                  <c:v>1.25</c:v>
                </c:pt>
                <c:pt idx="113">
                  <c:v>1.25</c:v>
                </c:pt>
                <c:pt idx="114">
                  <c:v>1.25</c:v>
                </c:pt>
                <c:pt idx="115">
                  <c:v>1.25</c:v>
                </c:pt>
                <c:pt idx="116">
                  <c:v>1.25</c:v>
                </c:pt>
                <c:pt idx="117">
                  <c:v>1.25</c:v>
                </c:pt>
                <c:pt idx="118">
                  <c:v>1.25</c:v>
                </c:pt>
                <c:pt idx="119">
                  <c:v>1.25</c:v>
                </c:pt>
                <c:pt idx="120">
                  <c:v>1.25</c:v>
                </c:pt>
                <c:pt idx="121">
                  <c:v>1.25</c:v>
                </c:pt>
                <c:pt idx="122">
                  <c:v>1.25</c:v>
                </c:pt>
                <c:pt idx="123">
                  <c:v>1.25</c:v>
                </c:pt>
                <c:pt idx="124">
                  <c:v>1.25</c:v>
                </c:pt>
                <c:pt idx="125">
                  <c:v>1.5</c:v>
                </c:pt>
                <c:pt idx="126">
                  <c:v>1.5</c:v>
                </c:pt>
                <c:pt idx="127">
                  <c:v>1.5</c:v>
                </c:pt>
                <c:pt idx="128">
                  <c:v>1.5</c:v>
                </c:pt>
                <c:pt idx="129">
                  <c:v>1.5</c:v>
                </c:pt>
                <c:pt idx="130">
                  <c:v>1.5</c:v>
                </c:pt>
                <c:pt idx="131">
                  <c:v>1.5</c:v>
                </c:pt>
                <c:pt idx="132">
                  <c:v>1.5</c:v>
                </c:pt>
                <c:pt idx="133">
                  <c:v>1.5</c:v>
                </c:pt>
                <c:pt idx="134">
                  <c:v>1.5</c:v>
                </c:pt>
                <c:pt idx="135">
                  <c:v>1.5</c:v>
                </c:pt>
                <c:pt idx="136">
                  <c:v>1.5</c:v>
                </c:pt>
                <c:pt idx="137">
                  <c:v>1.5</c:v>
                </c:pt>
                <c:pt idx="138">
                  <c:v>1.5</c:v>
                </c:pt>
                <c:pt idx="139">
                  <c:v>1.5</c:v>
                </c:pt>
                <c:pt idx="140">
                  <c:v>1.5</c:v>
                </c:pt>
                <c:pt idx="141">
                  <c:v>1.5</c:v>
                </c:pt>
                <c:pt idx="142">
                  <c:v>1.5</c:v>
                </c:pt>
                <c:pt idx="143">
                  <c:v>1.5</c:v>
                </c:pt>
                <c:pt idx="144">
                  <c:v>1.5</c:v>
                </c:pt>
                <c:pt idx="145">
                  <c:v>1.5</c:v>
                </c:pt>
                <c:pt idx="146">
                  <c:v>1.5</c:v>
                </c:pt>
                <c:pt idx="147">
                  <c:v>1.5</c:v>
                </c:pt>
                <c:pt idx="148">
                  <c:v>1.5</c:v>
                </c:pt>
                <c:pt idx="149">
                  <c:v>1.5</c:v>
                </c:pt>
                <c:pt idx="150">
                  <c:v>1.5</c:v>
                </c:pt>
                <c:pt idx="151">
                  <c:v>1.5</c:v>
                </c:pt>
                <c:pt idx="152">
                  <c:v>1.5</c:v>
                </c:pt>
                <c:pt idx="153">
                  <c:v>1.5</c:v>
                </c:pt>
                <c:pt idx="154">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174">
                  <c:v>1.5</c:v>
                </c:pt>
                <c:pt idx="175">
                  <c:v>1.5</c:v>
                </c:pt>
                <c:pt idx="176">
                  <c:v>1.5</c:v>
                </c:pt>
                <c:pt idx="177">
                  <c:v>1.5</c:v>
                </c:pt>
                <c:pt idx="178">
                  <c:v>1.5</c:v>
                </c:pt>
                <c:pt idx="179">
                  <c:v>1.5</c:v>
                </c:pt>
                <c:pt idx="180">
                  <c:v>1.5</c:v>
                </c:pt>
                <c:pt idx="181">
                  <c:v>1.5</c:v>
                </c:pt>
                <c:pt idx="182">
                  <c:v>1.5</c:v>
                </c:pt>
                <c:pt idx="183">
                  <c:v>1.5</c:v>
                </c:pt>
                <c:pt idx="184">
                  <c:v>1.5</c:v>
                </c:pt>
                <c:pt idx="185">
                  <c:v>1.5</c:v>
                </c:pt>
                <c:pt idx="186">
                  <c:v>1.5</c:v>
                </c:pt>
                <c:pt idx="187">
                  <c:v>1.5</c:v>
                </c:pt>
                <c:pt idx="188">
                  <c:v>1.5</c:v>
                </c:pt>
                <c:pt idx="189">
                  <c:v>1.5</c:v>
                </c:pt>
                <c:pt idx="190">
                  <c:v>1.5</c:v>
                </c:pt>
                <c:pt idx="191">
                  <c:v>1.5</c:v>
                </c:pt>
                <c:pt idx="192">
                  <c:v>1.5</c:v>
                </c:pt>
                <c:pt idx="193">
                  <c:v>1.5</c:v>
                </c:pt>
                <c:pt idx="194">
                  <c:v>1.5</c:v>
                </c:pt>
                <c:pt idx="195">
                  <c:v>1.5</c:v>
                </c:pt>
                <c:pt idx="196">
                  <c:v>1.5</c:v>
                </c:pt>
                <c:pt idx="197">
                  <c:v>1.5</c:v>
                </c:pt>
                <c:pt idx="198">
                  <c:v>1.5</c:v>
                </c:pt>
                <c:pt idx="199">
                  <c:v>1.5</c:v>
                </c:pt>
                <c:pt idx="200">
                  <c:v>1.75</c:v>
                </c:pt>
                <c:pt idx="201">
                  <c:v>1.75</c:v>
                </c:pt>
                <c:pt idx="202">
                  <c:v>1.75</c:v>
                </c:pt>
                <c:pt idx="203">
                  <c:v>1.75</c:v>
                </c:pt>
                <c:pt idx="204">
                  <c:v>1.75</c:v>
                </c:pt>
                <c:pt idx="205">
                  <c:v>1.75</c:v>
                </c:pt>
                <c:pt idx="206">
                  <c:v>1.75</c:v>
                </c:pt>
                <c:pt idx="207">
                  <c:v>1.75</c:v>
                </c:pt>
                <c:pt idx="208">
                  <c:v>1.75</c:v>
                </c:pt>
                <c:pt idx="209">
                  <c:v>1.75</c:v>
                </c:pt>
                <c:pt idx="210">
                  <c:v>1.75</c:v>
                </c:pt>
                <c:pt idx="211">
                  <c:v>1.75</c:v>
                </c:pt>
                <c:pt idx="212">
                  <c:v>1.75</c:v>
                </c:pt>
                <c:pt idx="213">
                  <c:v>1.75</c:v>
                </c:pt>
                <c:pt idx="214">
                  <c:v>1.75</c:v>
                </c:pt>
                <c:pt idx="215">
                  <c:v>1.75</c:v>
                </c:pt>
                <c:pt idx="216">
                  <c:v>1.75</c:v>
                </c:pt>
                <c:pt idx="217">
                  <c:v>1.75</c:v>
                </c:pt>
                <c:pt idx="218">
                  <c:v>1.75</c:v>
                </c:pt>
                <c:pt idx="219">
                  <c:v>1.75</c:v>
                </c:pt>
                <c:pt idx="220">
                  <c:v>1.75</c:v>
                </c:pt>
                <c:pt idx="221">
                  <c:v>1.75</c:v>
                </c:pt>
                <c:pt idx="222">
                  <c:v>1.75</c:v>
                </c:pt>
                <c:pt idx="223">
                  <c:v>1.75</c:v>
                </c:pt>
                <c:pt idx="224">
                  <c:v>1.75</c:v>
                </c:pt>
                <c:pt idx="225">
                  <c:v>1.75</c:v>
                </c:pt>
                <c:pt idx="226">
                  <c:v>1.75</c:v>
                </c:pt>
                <c:pt idx="227">
                  <c:v>1.75</c:v>
                </c:pt>
                <c:pt idx="228">
                  <c:v>1.75</c:v>
                </c:pt>
                <c:pt idx="229">
                  <c:v>1.75</c:v>
                </c:pt>
                <c:pt idx="230">
                  <c:v>1.75</c:v>
                </c:pt>
                <c:pt idx="231">
                  <c:v>1.75</c:v>
                </c:pt>
                <c:pt idx="232">
                  <c:v>1.75</c:v>
                </c:pt>
                <c:pt idx="233">
                  <c:v>1.75</c:v>
                </c:pt>
                <c:pt idx="234">
                  <c:v>1.75</c:v>
                </c:pt>
                <c:pt idx="235">
                  <c:v>1.75</c:v>
                </c:pt>
                <c:pt idx="236">
                  <c:v>1.75</c:v>
                </c:pt>
                <c:pt idx="237">
                  <c:v>1.75</c:v>
                </c:pt>
                <c:pt idx="238">
                  <c:v>1.75</c:v>
                </c:pt>
                <c:pt idx="239">
                  <c:v>1.75</c:v>
                </c:pt>
                <c:pt idx="240">
                  <c:v>1.75</c:v>
                </c:pt>
                <c:pt idx="241">
                  <c:v>1.75</c:v>
                </c:pt>
                <c:pt idx="242">
                  <c:v>1.75</c:v>
                </c:pt>
                <c:pt idx="243">
                  <c:v>1.75</c:v>
                </c:pt>
                <c:pt idx="244">
                  <c:v>1.75</c:v>
                </c:pt>
                <c:pt idx="245">
                  <c:v>1.75</c:v>
                </c:pt>
                <c:pt idx="246">
                  <c:v>1.75</c:v>
                </c:pt>
                <c:pt idx="247">
                  <c:v>1.75</c:v>
                </c:pt>
                <c:pt idx="248">
                  <c:v>1.75</c:v>
                </c:pt>
                <c:pt idx="249">
                  <c:v>1.75</c:v>
                </c:pt>
                <c:pt idx="250">
                  <c:v>1.75</c:v>
                </c:pt>
                <c:pt idx="251">
                  <c:v>1.75</c:v>
                </c:pt>
                <c:pt idx="252">
                  <c:v>1.75</c:v>
                </c:pt>
                <c:pt idx="253">
                  <c:v>1.75</c:v>
                </c:pt>
                <c:pt idx="254">
                  <c:v>1.75</c:v>
                </c:pt>
                <c:pt idx="255">
                  <c:v>1.75</c:v>
                </c:pt>
                <c:pt idx="256">
                  <c:v>1.75</c:v>
                </c:pt>
                <c:pt idx="257">
                  <c:v>1.75</c:v>
                </c:pt>
                <c:pt idx="258">
                  <c:v>1.75</c:v>
                </c:pt>
                <c:pt idx="259">
                  <c:v>1.75</c:v>
                </c:pt>
                <c:pt idx="260">
                  <c:v>1.75</c:v>
                </c:pt>
                <c:pt idx="261">
                  <c:v>1.75</c:v>
                </c:pt>
                <c:pt idx="262">
                  <c:v>1.75</c:v>
                </c:pt>
                <c:pt idx="263">
                  <c:v>1.75</c:v>
                </c:pt>
                <c:pt idx="264">
                  <c:v>1.75</c:v>
                </c:pt>
                <c:pt idx="265">
                  <c:v>1.75</c:v>
                </c:pt>
                <c:pt idx="266">
                  <c:v>1.75</c:v>
                </c:pt>
                <c:pt idx="267">
                  <c:v>1.75</c:v>
                </c:pt>
                <c:pt idx="268">
                  <c:v>1.75</c:v>
                </c:pt>
                <c:pt idx="269">
                  <c:v>1.75</c:v>
                </c:pt>
                <c:pt idx="270">
                  <c:v>1.75</c:v>
                </c:pt>
                <c:pt idx="271">
                  <c:v>1.75</c:v>
                </c:pt>
                <c:pt idx="272">
                  <c:v>1.75</c:v>
                </c:pt>
                <c:pt idx="273">
                  <c:v>1.75</c:v>
                </c:pt>
                <c:pt idx="274">
                  <c:v>1.75</c:v>
                </c:pt>
                <c:pt idx="275">
                  <c:v>1.75</c:v>
                </c:pt>
                <c:pt idx="276">
                  <c:v>1.75</c:v>
                </c:pt>
                <c:pt idx="277">
                  <c:v>1.75</c:v>
                </c:pt>
                <c:pt idx="278">
                  <c:v>1.75</c:v>
                </c:pt>
                <c:pt idx="279">
                  <c:v>1.75</c:v>
                </c:pt>
                <c:pt idx="280">
                  <c:v>1.75</c:v>
                </c:pt>
                <c:pt idx="281">
                  <c:v>1.75</c:v>
                </c:pt>
                <c:pt idx="282">
                  <c:v>1.75</c:v>
                </c:pt>
                <c:pt idx="283">
                  <c:v>1.75</c:v>
                </c:pt>
                <c:pt idx="284">
                  <c:v>1.75</c:v>
                </c:pt>
                <c:pt idx="285">
                  <c:v>1.75</c:v>
                </c:pt>
                <c:pt idx="286">
                  <c:v>1.75</c:v>
                </c:pt>
                <c:pt idx="287">
                  <c:v>1.75</c:v>
                </c:pt>
                <c:pt idx="288">
                  <c:v>1.75</c:v>
                </c:pt>
                <c:pt idx="289">
                  <c:v>1.75</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1.75</c:v>
                </c:pt>
                <c:pt idx="305">
                  <c:v>1.75</c:v>
                </c:pt>
                <c:pt idx="306">
                  <c:v>1.75</c:v>
                </c:pt>
                <c:pt idx="307">
                  <c:v>1.75</c:v>
                </c:pt>
                <c:pt idx="308">
                  <c:v>1.75</c:v>
                </c:pt>
                <c:pt idx="309">
                  <c:v>1.75</c:v>
                </c:pt>
                <c:pt idx="310">
                  <c:v>1.75</c:v>
                </c:pt>
                <c:pt idx="311">
                  <c:v>1.75</c:v>
                </c:pt>
                <c:pt idx="312">
                  <c:v>1.75</c:v>
                </c:pt>
                <c:pt idx="313">
                  <c:v>1.75</c:v>
                </c:pt>
                <c:pt idx="314">
                  <c:v>1.75</c:v>
                </c:pt>
                <c:pt idx="315">
                  <c:v>1.75</c:v>
                </c:pt>
                <c:pt idx="316">
                  <c:v>1.75</c:v>
                </c:pt>
                <c:pt idx="317">
                  <c:v>1.75</c:v>
                </c:pt>
                <c:pt idx="318">
                  <c:v>1.75</c:v>
                </c:pt>
                <c:pt idx="319">
                  <c:v>1.75</c:v>
                </c:pt>
                <c:pt idx="320">
                  <c:v>1.75</c:v>
                </c:pt>
                <c:pt idx="321">
                  <c:v>1.75</c:v>
                </c:pt>
                <c:pt idx="322">
                  <c:v>1.75</c:v>
                </c:pt>
                <c:pt idx="323">
                  <c:v>1.75</c:v>
                </c:pt>
                <c:pt idx="324">
                  <c:v>1.75</c:v>
                </c:pt>
                <c:pt idx="325">
                  <c:v>1.75</c:v>
                </c:pt>
                <c:pt idx="326">
                  <c:v>1.75</c:v>
                </c:pt>
                <c:pt idx="327">
                  <c:v>1.75</c:v>
                </c:pt>
                <c:pt idx="328">
                  <c:v>1.75</c:v>
                </c:pt>
                <c:pt idx="329">
                  <c:v>1.75</c:v>
                </c:pt>
                <c:pt idx="330">
                  <c:v>1.75</c:v>
                </c:pt>
                <c:pt idx="331">
                  <c:v>1.75</c:v>
                </c:pt>
                <c:pt idx="332">
                  <c:v>1.75</c:v>
                </c:pt>
                <c:pt idx="333">
                  <c:v>1.75</c:v>
                </c:pt>
                <c:pt idx="334">
                  <c:v>1.75</c:v>
                </c:pt>
                <c:pt idx="335">
                  <c:v>1.75</c:v>
                </c:pt>
                <c:pt idx="336">
                  <c:v>1.75</c:v>
                </c:pt>
                <c:pt idx="337">
                  <c:v>1.75</c:v>
                </c:pt>
                <c:pt idx="338">
                  <c:v>1.75</c:v>
                </c:pt>
                <c:pt idx="339">
                  <c:v>1.75</c:v>
                </c:pt>
                <c:pt idx="340">
                  <c:v>1.75</c:v>
                </c:pt>
                <c:pt idx="341">
                  <c:v>1.75</c:v>
                </c:pt>
                <c:pt idx="342">
                  <c:v>1.75</c:v>
                </c:pt>
                <c:pt idx="343">
                  <c:v>1.75</c:v>
                </c:pt>
                <c:pt idx="344">
                  <c:v>1.75</c:v>
                </c:pt>
                <c:pt idx="345">
                  <c:v>1.75</c:v>
                </c:pt>
                <c:pt idx="346">
                  <c:v>1.75</c:v>
                </c:pt>
                <c:pt idx="347">
                  <c:v>1.75</c:v>
                </c:pt>
                <c:pt idx="348">
                  <c:v>1.75</c:v>
                </c:pt>
                <c:pt idx="349">
                  <c:v>1.75</c:v>
                </c:pt>
                <c:pt idx="350">
                  <c:v>1.75</c:v>
                </c:pt>
                <c:pt idx="351">
                  <c:v>1.75</c:v>
                </c:pt>
                <c:pt idx="352">
                  <c:v>1.75</c:v>
                </c:pt>
                <c:pt idx="353">
                  <c:v>1.75</c:v>
                </c:pt>
                <c:pt idx="354">
                  <c:v>1.75</c:v>
                </c:pt>
                <c:pt idx="355">
                  <c:v>1.75</c:v>
                </c:pt>
                <c:pt idx="356">
                  <c:v>1.75</c:v>
                </c:pt>
                <c:pt idx="357">
                  <c:v>1.75</c:v>
                </c:pt>
                <c:pt idx="358">
                  <c:v>1.75</c:v>
                </c:pt>
                <c:pt idx="359">
                  <c:v>1.75</c:v>
                </c:pt>
                <c:pt idx="360">
                  <c:v>1.75</c:v>
                </c:pt>
                <c:pt idx="361">
                  <c:v>1.75</c:v>
                </c:pt>
                <c:pt idx="362">
                  <c:v>1.75</c:v>
                </c:pt>
                <c:pt idx="363">
                  <c:v>1.75</c:v>
                </c:pt>
                <c:pt idx="364">
                  <c:v>1.75</c:v>
                </c:pt>
                <c:pt idx="365">
                  <c:v>1.75</c:v>
                </c:pt>
                <c:pt idx="366">
                  <c:v>1.75</c:v>
                </c:pt>
                <c:pt idx="367">
                  <c:v>1.75</c:v>
                </c:pt>
                <c:pt idx="368">
                  <c:v>1.75</c:v>
                </c:pt>
                <c:pt idx="369">
                  <c:v>1.75</c:v>
                </c:pt>
                <c:pt idx="370">
                  <c:v>1.75</c:v>
                </c:pt>
                <c:pt idx="371">
                  <c:v>1.75</c:v>
                </c:pt>
                <c:pt idx="372">
                  <c:v>1.75</c:v>
                </c:pt>
                <c:pt idx="373">
                  <c:v>1.75</c:v>
                </c:pt>
                <c:pt idx="374">
                  <c:v>1.75</c:v>
                </c:pt>
                <c:pt idx="375">
                  <c:v>1.75</c:v>
                </c:pt>
                <c:pt idx="376">
                  <c:v>1.75</c:v>
                </c:pt>
                <c:pt idx="377">
                  <c:v>1.75</c:v>
                </c:pt>
                <c:pt idx="378">
                  <c:v>1.75</c:v>
                </c:pt>
                <c:pt idx="379">
                  <c:v>1.75</c:v>
                </c:pt>
                <c:pt idx="380">
                  <c:v>1.75</c:v>
                </c:pt>
                <c:pt idx="381">
                  <c:v>1.75</c:v>
                </c:pt>
                <c:pt idx="382">
                  <c:v>1.75</c:v>
                </c:pt>
                <c:pt idx="383">
                  <c:v>1.75</c:v>
                </c:pt>
                <c:pt idx="384">
                  <c:v>1.75</c:v>
                </c:pt>
                <c:pt idx="385">
                  <c:v>1.75</c:v>
                </c:pt>
                <c:pt idx="386">
                  <c:v>1.75</c:v>
                </c:pt>
                <c:pt idx="387">
                  <c:v>1.75</c:v>
                </c:pt>
                <c:pt idx="388">
                  <c:v>1.75</c:v>
                </c:pt>
                <c:pt idx="389">
                  <c:v>1.75</c:v>
                </c:pt>
                <c:pt idx="390">
                  <c:v>1.75</c:v>
                </c:pt>
                <c:pt idx="391">
                  <c:v>1.75</c:v>
                </c:pt>
                <c:pt idx="392">
                  <c:v>1.75</c:v>
                </c:pt>
                <c:pt idx="393">
                  <c:v>1.75</c:v>
                </c:pt>
                <c:pt idx="394">
                  <c:v>1.75</c:v>
                </c:pt>
                <c:pt idx="395">
                  <c:v>1.75</c:v>
                </c:pt>
                <c:pt idx="396">
                  <c:v>1.75</c:v>
                </c:pt>
                <c:pt idx="397">
                  <c:v>1.75</c:v>
                </c:pt>
                <c:pt idx="398">
                  <c:v>1.75</c:v>
                </c:pt>
                <c:pt idx="399">
                  <c:v>1.75</c:v>
                </c:pt>
                <c:pt idx="400">
                  <c:v>1.75</c:v>
                </c:pt>
                <c:pt idx="401">
                  <c:v>1.75</c:v>
                </c:pt>
                <c:pt idx="402">
                  <c:v>1.75</c:v>
                </c:pt>
                <c:pt idx="403">
                  <c:v>1.75</c:v>
                </c:pt>
                <c:pt idx="404">
                  <c:v>1.75</c:v>
                </c:pt>
                <c:pt idx="405">
                  <c:v>1.75</c:v>
                </c:pt>
                <c:pt idx="406">
                  <c:v>1.75</c:v>
                </c:pt>
                <c:pt idx="407">
                  <c:v>1.75</c:v>
                </c:pt>
                <c:pt idx="408">
                  <c:v>1.75</c:v>
                </c:pt>
                <c:pt idx="409">
                  <c:v>1.75</c:v>
                </c:pt>
                <c:pt idx="410">
                  <c:v>1.75</c:v>
                </c:pt>
                <c:pt idx="411">
                  <c:v>1.75</c:v>
                </c:pt>
                <c:pt idx="412">
                  <c:v>1.75</c:v>
                </c:pt>
                <c:pt idx="413">
                  <c:v>1.75</c:v>
                </c:pt>
                <c:pt idx="414">
                  <c:v>1.75</c:v>
                </c:pt>
                <c:pt idx="415">
                  <c:v>1.75</c:v>
                </c:pt>
                <c:pt idx="416">
                  <c:v>1.75</c:v>
                </c:pt>
                <c:pt idx="417">
                  <c:v>1.75</c:v>
                </c:pt>
                <c:pt idx="418">
                  <c:v>1.75</c:v>
                </c:pt>
                <c:pt idx="419">
                  <c:v>1.75</c:v>
                </c:pt>
                <c:pt idx="420">
                  <c:v>1.75</c:v>
                </c:pt>
                <c:pt idx="421">
                  <c:v>1.75</c:v>
                </c:pt>
                <c:pt idx="422">
                  <c:v>1.75</c:v>
                </c:pt>
                <c:pt idx="423">
                  <c:v>1.75</c:v>
                </c:pt>
                <c:pt idx="424">
                  <c:v>1.75</c:v>
                </c:pt>
                <c:pt idx="425">
                  <c:v>1.75</c:v>
                </c:pt>
                <c:pt idx="426">
                  <c:v>1.75</c:v>
                </c:pt>
                <c:pt idx="427">
                  <c:v>1.75</c:v>
                </c:pt>
                <c:pt idx="428">
                  <c:v>1.75</c:v>
                </c:pt>
                <c:pt idx="429">
                  <c:v>1.75</c:v>
                </c:pt>
                <c:pt idx="430">
                  <c:v>1.75</c:v>
                </c:pt>
                <c:pt idx="431">
                  <c:v>1.75</c:v>
                </c:pt>
                <c:pt idx="432">
                  <c:v>1.75</c:v>
                </c:pt>
                <c:pt idx="433">
                  <c:v>1.75</c:v>
                </c:pt>
                <c:pt idx="434">
                  <c:v>1.75</c:v>
                </c:pt>
                <c:pt idx="435">
                  <c:v>1.75</c:v>
                </c:pt>
                <c:pt idx="436">
                  <c:v>1.75</c:v>
                </c:pt>
                <c:pt idx="437">
                  <c:v>1.75</c:v>
                </c:pt>
                <c:pt idx="438">
                  <c:v>1.75</c:v>
                </c:pt>
                <c:pt idx="439">
                  <c:v>1.75</c:v>
                </c:pt>
                <c:pt idx="440">
                  <c:v>1.75</c:v>
                </c:pt>
                <c:pt idx="441">
                  <c:v>1.75</c:v>
                </c:pt>
                <c:pt idx="442">
                  <c:v>1.75</c:v>
                </c:pt>
                <c:pt idx="443">
                  <c:v>1.75</c:v>
                </c:pt>
                <c:pt idx="444">
                  <c:v>1.75</c:v>
                </c:pt>
                <c:pt idx="445">
                  <c:v>1.75</c:v>
                </c:pt>
                <c:pt idx="446">
                  <c:v>1.75</c:v>
                </c:pt>
                <c:pt idx="447">
                  <c:v>1.75</c:v>
                </c:pt>
                <c:pt idx="448">
                  <c:v>1.75</c:v>
                </c:pt>
                <c:pt idx="449">
                  <c:v>1.75</c:v>
                </c:pt>
                <c:pt idx="450">
                  <c:v>1.75</c:v>
                </c:pt>
                <c:pt idx="451">
                  <c:v>1.75</c:v>
                </c:pt>
                <c:pt idx="452">
                  <c:v>1.75</c:v>
                </c:pt>
                <c:pt idx="453">
                  <c:v>1.75</c:v>
                </c:pt>
                <c:pt idx="454">
                  <c:v>1.75</c:v>
                </c:pt>
                <c:pt idx="455">
                  <c:v>1.75</c:v>
                </c:pt>
                <c:pt idx="456">
                  <c:v>1.75</c:v>
                </c:pt>
                <c:pt idx="457">
                  <c:v>1.75</c:v>
                </c:pt>
                <c:pt idx="458">
                  <c:v>1.75</c:v>
                </c:pt>
                <c:pt idx="459">
                  <c:v>1.75</c:v>
                </c:pt>
                <c:pt idx="460">
                  <c:v>1.75</c:v>
                </c:pt>
                <c:pt idx="461">
                  <c:v>1.75</c:v>
                </c:pt>
                <c:pt idx="462">
                  <c:v>1.75</c:v>
                </c:pt>
                <c:pt idx="463">
                  <c:v>1.75</c:v>
                </c:pt>
                <c:pt idx="464">
                  <c:v>1.75</c:v>
                </c:pt>
                <c:pt idx="465">
                  <c:v>1.75</c:v>
                </c:pt>
                <c:pt idx="466">
                  <c:v>1.75</c:v>
                </c:pt>
                <c:pt idx="467">
                  <c:v>1.75</c:v>
                </c:pt>
                <c:pt idx="468">
                  <c:v>1.75</c:v>
                </c:pt>
                <c:pt idx="469">
                  <c:v>1.75</c:v>
                </c:pt>
                <c:pt idx="470">
                  <c:v>1.75</c:v>
                </c:pt>
                <c:pt idx="471">
                  <c:v>1.75</c:v>
                </c:pt>
                <c:pt idx="472">
                  <c:v>1.75</c:v>
                </c:pt>
                <c:pt idx="473">
                  <c:v>1.75</c:v>
                </c:pt>
                <c:pt idx="474">
                  <c:v>1.75</c:v>
                </c:pt>
                <c:pt idx="475">
                  <c:v>1.75</c:v>
                </c:pt>
                <c:pt idx="476">
                  <c:v>1.75</c:v>
                </c:pt>
                <c:pt idx="477">
                  <c:v>1.75</c:v>
                </c:pt>
                <c:pt idx="478">
                  <c:v>1.75</c:v>
                </c:pt>
                <c:pt idx="479">
                  <c:v>1.75</c:v>
                </c:pt>
                <c:pt idx="480">
                  <c:v>1.75</c:v>
                </c:pt>
                <c:pt idx="481">
                  <c:v>1.75</c:v>
                </c:pt>
                <c:pt idx="482">
                  <c:v>1.75</c:v>
                </c:pt>
                <c:pt idx="483">
                  <c:v>1.75</c:v>
                </c:pt>
                <c:pt idx="484">
                  <c:v>1.75</c:v>
                </c:pt>
                <c:pt idx="485">
                  <c:v>1.75</c:v>
                </c:pt>
                <c:pt idx="486">
                  <c:v>1.75</c:v>
                </c:pt>
                <c:pt idx="487">
                  <c:v>1.75</c:v>
                </c:pt>
                <c:pt idx="488">
                  <c:v>1.75</c:v>
                </c:pt>
                <c:pt idx="489">
                  <c:v>1.75</c:v>
                </c:pt>
                <c:pt idx="490">
                  <c:v>1.75</c:v>
                </c:pt>
                <c:pt idx="491">
                  <c:v>1.75</c:v>
                </c:pt>
                <c:pt idx="492">
                  <c:v>1.75</c:v>
                </c:pt>
                <c:pt idx="493">
                  <c:v>1.75</c:v>
                </c:pt>
                <c:pt idx="494">
                  <c:v>1.75</c:v>
                </c:pt>
                <c:pt idx="495">
                  <c:v>1.75</c:v>
                </c:pt>
                <c:pt idx="496">
                  <c:v>1.75</c:v>
                </c:pt>
                <c:pt idx="497">
                  <c:v>1.75</c:v>
                </c:pt>
                <c:pt idx="498">
                  <c:v>1.75</c:v>
                </c:pt>
                <c:pt idx="499">
                  <c:v>1.75</c:v>
                </c:pt>
                <c:pt idx="500">
                  <c:v>1.75</c:v>
                </c:pt>
                <c:pt idx="501">
                  <c:v>1.75</c:v>
                </c:pt>
                <c:pt idx="502">
                  <c:v>1.75</c:v>
                </c:pt>
                <c:pt idx="503">
                  <c:v>1.75</c:v>
                </c:pt>
                <c:pt idx="504">
                  <c:v>1.75</c:v>
                </c:pt>
                <c:pt idx="505">
                  <c:v>1.75</c:v>
                </c:pt>
                <c:pt idx="506">
                  <c:v>1.75</c:v>
                </c:pt>
                <c:pt idx="507">
                  <c:v>1.75</c:v>
                </c:pt>
                <c:pt idx="508">
                  <c:v>1.75</c:v>
                </c:pt>
                <c:pt idx="509">
                  <c:v>1.75</c:v>
                </c:pt>
                <c:pt idx="510">
                  <c:v>1.75</c:v>
                </c:pt>
                <c:pt idx="511">
                  <c:v>1.75</c:v>
                </c:pt>
                <c:pt idx="512">
                  <c:v>1.75</c:v>
                </c:pt>
                <c:pt idx="513">
                  <c:v>1.75</c:v>
                </c:pt>
                <c:pt idx="514">
                  <c:v>1.75</c:v>
                </c:pt>
                <c:pt idx="515">
                  <c:v>1.75</c:v>
                </c:pt>
                <c:pt idx="516">
                  <c:v>1.75</c:v>
                </c:pt>
                <c:pt idx="517">
                  <c:v>1.75</c:v>
                </c:pt>
                <c:pt idx="518">
                  <c:v>1.75</c:v>
                </c:pt>
                <c:pt idx="519">
                  <c:v>1.75</c:v>
                </c:pt>
                <c:pt idx="520">
                  <c:v>1.75</c:v>
                </c:pt>
                <c:pt idx="521">
                  <c:v>1.75</c:v>
                </c:pt>
                <c:pt idx="522">
                  <c:v>1.75</c:v>
                </c:pt>
                <c:pt idx="523">
                  <c:v>1.75</c:v>
                </c:pt>
                <c:pt idx="524">
                  <c:v>1.75</c:v>
                </c:pt>
                <c:pt idx="525">
                  <c:v>1.75</c:v>
                </c:pt>
                <c:pt idx="526">
                  <c:v>1.75</c:v>
                </c:pt>
                <c:pt idx="527">
                  <c:v>1.75</c:v>
                </c:pt>
                <c:pt idx="528">
                  <c:v>1.75</c:v>
                </c:pt>
                <c:pt idx="529">
                  <c:v>1.75</c:v>
                </c:pt>
                <c:pt idx="530">
                  <c:v>1.75</c:v>
                </c:pt>
                <c:pt idx="531">
                  <c:v>1.75</c:v>
                </c:pt>
                <c:pt idx="532">
                  <c:v>1.75</c:v>
                </c:pt>
                <c:pt idx="533">
                  <c:v>1.75</c:v>
                </c:pt>
                <c:pt idx="534">
                  <c:v>1.75</c:v>
                </c:pt>
                <c:pt idx="535">
                  <c:v>1.75</c:v>
                </c:pt>
                <c:pt idx="536">
                  <c:v>1.75</c:v>
                </c:pt>
                <c:pt idx="537">
                  <c:v>1.75</c:v>
                </c:pt>
                <c:pt idx="538">
                  <c:v>1.75</c:v>
                </c:pt>
                <c:pt idx="539">
                  <c:v>1.75</c:v>
                </c:pt>
                <c:pt idx="540">
                  <c:v>1.75</c:v>
                </c:pt>
                <c:pt idx="541">
                  <c:v>1.75</c:v>
                </c:pt>
                <c:pt idx="542">
                  <c:v>1.75</c:v>
                </c:pt>
                <c:pt idx="543">
                  <c:v>1.75</c:v>
                </c:pt>
                <c:pt idx="544">
                  <c:v>1.75</c:v>
                </c:pt>
                <c:pt idx="545">
                  <c:v>1.75</c:v>
                </c:pt>
                <c:pt idx="546">
                  <c:v>1.75</c:v>
                </c:pt>
                <c:pt idx="547">
                  <c:v>1.75</c:v>
                </c:pt>
                <c:pt idx="548">
                  <c:v>1.75</c:v>
                </c:pt>
                <c:pt idx="549">
                  <c:v>1.75</c:v>
                </c:pt>
                <c:pt idx="550">
                  <c:v>1.75</c:v>
                </c:pt>
                <c:pt idx="551">
                  <c:v>1.75</c:v>
                </c:pt>
                <c:pt idx="552">
                  <c:v>1.75</c:v>
                </c:pt>
                <c:pt idx="553">
                  <c:v>1.75</c:v>
                </c:pt>
                <c:pt idx="554">
                  <c:v>1.75</c:v>
                </c:pt>
                <c:pt idx="555">
                  <c:v>1.25</c:v>
                </c:pt>
                <c:pt idx="556">
                  <c:v>1.25</c:v>
                </c:pt>
                <c:pt idx="557">
                  <c:v>1.25</c:v>
                </c:pt>
                <c:pt idx="558">
                  <c:v>1.25</c:v>
                </c:pt>
                <c:pt idx="559">
                  <c:v>1.25</c:v>
                </c:pt>
                <c:pt idx="560">
                  <c:v>1.25</c:v>
                </c:pt>
                <c:pt idx="561">
                  <c:v>1.25</c:v>
                </c:pt>
                <c:pt idx="562">
                  <c:v>1.25</c:v>
                </c:pt>
                <c:pt idx="563">
                  <c:v>0.75</c:v>
                </c:pt>
                <c:pt idx="564">
                  <c:v>0.75</c:v>
                </c:pt>
                <c:pt idx="565">
                  <c:v>0.75</c:v>
                </c:pt>
                <c:pt idx="566">
                  <c:v>0.75</c:v>
                </c:pt>
                <c:pt idx="567">
                  <c:v>0.75</c:v>
                </c:pt>
                <c:pt idx="568">
                  <c:v>0.75</c:v>
                </c:pt>
                <c:pt idx="569">
                  <c:v>0.75</c:v>
                </c:pt>
                <c:pt idx="570">
                  <c:v>0.75</c:v>
                </c:pt>
                <c:pt idx="571">
                  <c:v>0.75</c:v>
                </c:pt>
                <c:pt idx="572">
                  <c:v>0.25</c:v>
                </c:pt>
                <c:pt idx="573">
                  <c:v>0.25</c:v>
                </c:pt>
                <c:pt idx="574">
                  <c:v>0.25</c:v>
                </c:pt>
                <c:pt idx="575">
                  <c:v>0.25</c:v>
                </c:pt>
                <c:pt idx="576">
                  <c:v>0.25</c:v>
                </c:pt>
                <c:pt idx="577">
                  <c:v>0.25</c:v>
                </c:pt>
                <c:pt idx="578">
                  <c:v>0.25</c:v>
                </c:pt>
                <c:pt idx="579">
                  <c:v>0.25</c:v>
                </c:pt>
                <c:pt idx="580">
                  <c:v>0.25</c:v>
                </c:pt>
                <c:pt idx="581">
                  <c:v>0.25</c:v>
                </c:pt>
                <c:pt idx="582">
                  <c:v>0.25</c:v>
                </c:pt>
                <c:pt idx="583">
                  <c:v>0.25</c:v>
                </c:pt>
                <c:pt idx="584">
                  <c:v>0.25</c:v>
                </c:pt>
                <c:pt idx="585">
                  <c:v>0.25</c:v>
                </c:pt>
                <c:pt idx="586">
                  <c:v>0.25</c:v>
                </c:pt>
                <c:pt idx="587">
                  <c:v>0.25</c:v>
                </c:pt>
                <c:pt idx="588">
                  <c:v>0.25</c:v>
                </c:pt>
                <c:pt idx="589">
                  <c:v>0.25</c:v>
                </c:pt>
                <c:pt idx="590">
                  <c:v>0.25</c:v>
                </c:pt>
                <c:pt idx="591">
                  <c:v>0.25</c:v>
                </c:pt>
                <c:pt idx="592">
                  <c:v>0.25</c:v>
                </c:pt>
                <c:pt idx="593">
                  <c:v>0.25</c:v>
                </c:pt>
                <c:pt idx="594">
                  <c:v>0.25</c:v>
                </c:pt>
                <c:pt idx="595">
                  <c:v>0.25</c:v>
                </c:pt>
                <c:pt idx="596">
                  <c:v>0.25</c:v>
                </c:pt>
                <c:pt idx="597">
                  <c:v>0.25</c:v>
                </c:pt>
                <c:pt idx="598">
                  <c:v>0.25</c:v>
                </c:pt>
                <c:pt idx="599">
                  <c:v>0.25</c:v>
                </c:pt>
                <c:pt idx="600">
                  <c:v>0.25</c:v>
                </c:pt>
                <c:pt idx="601">
                  <c:v>0.25</c:v>
                </c:pt>
                <c:pt idx="602">
                  <c:v>0.25</c:v>
                </c:pt>
                <c:pt idx="603">
                  <c:v>0.25</c:v>
                </c:pt>
                <c:pt idx="604">
                  <c:v>0.25</c:v>
                </c:pt>
                <c:pt idx="605">
                  <c:v>0.25</c:v>
                </c:pt>
                <c:pt idx="606">
                  <c:v>0.25</c:v>
                </c:pt>
                <c:pt idx="607">
                  <c:v>0.25</c:v>
                </c:pt>
                <c:pt idx="608">
                  <c:v>0.25</c:v>
                </c:pt>
                <c:pt idx="609">
                  <c:v>0.25</c:v>
                </c:pt>
                <c:pt idx="610">
                  <c:v>0.25</c:v>
                </c:pt>
                <c:pt idx="611">
                  <c:v>0.25</c:v>
                </c:pt>
                <c:pt idx="612">
                  <c:v>0.25</c:v>
                </c:pt>
                <c:pt idx="613">
                  <c:v>0.25</c:v>
                </c:pt>
                <c:pt idx="614">
                  <c:v>0.25</c:v>
                </c:pt>
                <c:pt idx="615">
                  <c:v>0.25</c:v>
                </c:pt>
                <c:pt idx="616">
                  <c:v>0.25</c:v>
                </c:pt>
                <c:pt idx="617">
                  <c:v>0.25</c:v>
                </c:pt>
                <c:pt idx="618">
                  <c:v>0.25</c:v>
                </c:pt>
                <c:pt idx="619">
                  <c:v>0.25</c:v>
                </c:pt>
                <c:pt idx="620">
                  <c:v>0.25</c:v>
                </c:pt>
                <c:pt idx="621">
                  <c:v>0.25</c:v>
                </c:pt>
                <c:pt idx="622">
                  <c:v>0.25</c:v>
                </c:pt>
                <c:pt idx="623">
                  <c:v>0.25</c:v>
                </c:pt>
                <c:pt idx="624">
                  <c:v>0.25</c:v>
                </c:pt>
                <c:pt idx="625">
                  <c:v>0.25</c:v>
                </c:pt>
                <c:pt idx="626">
                  <c:v>0.25</c:v>
                </c:pt>
                <c:pt idx="627">
                  <c:v>0.25</c:v>
                </c:pt>
                <c:pt idx="628">
                  <c:v>0.25</c:v>
                </c:pt>
                <c:pt idx="629">
                  <c:v>0.25</c:v>
                </c:pt>
                <c:pt idx="630">
                  <c:v>0.25</c:v>
                </c:pt>
                <c:pt idx="631">
                  <c:v>0.25</c:v>
                </c:pt>
                <c:pt idx="632">
                  <c:v>0.25</c:v>
                </c:pt>
                <c:pt idx="633">
                  <c:v>0.25</c:v>
                </c:pt>
                <c:pt idx="634">
                  <c:v>0.25</c:v>
                </c:pt>
                <c:pt idx="635">
                  <c:v>0.25</c:v>
                </c:pt>
                <c:pt idx="636">
                  <c:v>0.25</c:v>
                </c:pt>
                <c:pt idx="637">
                  <c:v>0.25</c:v>
                </c:pt>
                <c:pt idx="638">
                  <c:v>0.25</c:v>
                </c:pt>
                <c:pt idx="639">
                  <c:v>0.25</c:v>
                </c:pt>
                <c:pt idx="640">
                  <c:v>0.25</c:v>
                </c:pt>
                <c:pt idx="641">
                  <c:v>0.25</c:v>
                </c:pt>
                <c:pt idx="642">
                  <c:v>0.25</c:v>
                </c:pt>
                <c:pt idx="643">
                  <c:v>0.25</c:v>
                </c:pt>
                <c:pt idx="644">
                  <c:v>0.25</c:v>
                </c:pt>
                <c:pt idx="645">
                  <c:v>0.25</c:v>
                </c:pt>
                <c:pt idx="646">
                  <c:v>0.25</c:v>
                </c:pt>
                <c:pt idx="647">
                  <c:v>0.25</c:v>
                </c:pt>
                <c:pt idx="648">
                  <c:v>0.25</c:v>
                </c:pt>
                <c:pt idx="649">
                  <c:v>0.25</c:v>
                </c:pt>
                <c:pt idx="650">
                  <c:v>0.25</c:v>
                </c:pt>
                <c:pt idx="651">
                  <c:v>0.25</c:v>
                </c:pt>
                <c:pt idx="652">
                  <c:v>0.25</c:v>
                </c:pt>
                <c:pt idx="653">
                  <c:v>0.25</c:v>
                </c:pt>
                <c:pt idx="654">
                  <c:v>0.25</c:v>
                </c:pt>
                <c:pt idx="655">
                  <c:v>0.25</c:v>
                </c:pt>
                <c:pt idx="656">
                  <c:v>0.25</c:v>
                </c:pt>
                <c:pt idx="657">
                  <c:v>0.25</c:v>
                </c:pt>
                <c:pt idx="658">
                  <c:v>0.25</c:v>
                </c:pt>
                <c:pt idx="659">
                  <c:v>0.25</c:v>
                </c:pt>
                <c:pt idx="660">
                  <c:v>0.25</c:v>
                </c:pt>
                <c:pt idx="661">
                  <c:v>0.25</c:v>
                </c:pt>
                <c:pt idx="662">
                  <c:v>0.25</c:v>
                </c:pt>
                <c:pt idx="663">
                  <c:v>0.25</c:v>
                </c:pt>
                <c:pt idx="664">
                  <c:v>0.25</c:v>
                </c:pt>
                <c:pt idx="665">
                  <c:v>0.25</c:v>
                </c:pt>
                <c:pt idx="666">
                  <c:v>0.25</c:v>
                </c:pt>
                <c:pt idx="667">
                  <c:v>0.25</c:v>
                </c:pt>
                <c:pt idx="668">
                  <c:v>0.25</c:v>
                </c:pt>
                <c:pt idx="669">
                  <c:v>0.25</c:v>
                </c:pt>
                <c:pt idx="670">
                  <c:v>0.25</c:v>
                </c:pt>
                <c:pt idx="671">
                  <c:v>0.25</c:v>
                </c:pt>
                <c:pt idx="672">
                  <c:v>0.25</c:v>
                </c:pt>
                <c:pt idx="673">
                  <c:v>0.25</c:v>
                </c:pt>
                <c:pt idx="674">
                  <c:v>0.25</c:v>
                </c:pt>
                <c:pt idx="675">
                  <c:v>0.25</c:v>
                </c:pt>
                <c:pt idx="676">
                  <c:v>0.25</c:v>
                </c:pt>
                <c:pt idx="677">
                  <c:v>0.25</c:v>
                </c:pt>
                <c:pt idx="678">
                  <c:v>0.25</c:v>
                </c:pt>
                <c:pt idx="679">
                  <c:v>0.25</c:v>
                </c:pt>
                <c:pt idx="680">
                  <c:v>0.25</c:v>
                </c:pt>
                <c:pt idx="681">
                  <c:v>0.25</c:v>
                </c:pt>
                <c:pt idx="682">
                  <c:v>0.25</c:v>
                </c:pt>
                <c:pt idx="683">
                  <c:v>0.25</c:v>
                </c:pt>
                <c:pt idx="684">
                  <c:v>0.25</c:v>
                </c:pt>
                <c:pt idx="685">
                  <c:v>0.25</c:v>
                </c:pt>
                <c:pt idx="686">
                  <c:v>0.25</c:v>
                </c:pt>
                <c:pt idx="687">
                  <c:v>0.25</c:v>
                </c:pt>
                <c:pt idx="688">
                  <c:v>0.25</c:v>
                </c:pt>
                <c:pt idx="689">
                  <c:v>0.25</c:v>
                </c:pt>
                <c:pt idx="690">
                  <c:v>0.25</c:v>
                </c:pt>
                <c:pt idx="691">
                  <c:v>0.25</c:v>
                </c:pt>
                <c:pt idx="692">
                  <c:v>0.25</c:v>
                </c:pt>
                <c:pt idx="693">
                  <c:v>0.25</c:v>
                </c:pt>
                <c:pt idx="694">
                  <c:v>0.25</c:v>
                </c:pt>
                <c:pt idx="695">
                  <c:v>0.25</c:v>
                </c:pt>
                <c:pt idx="696">
                  <c:v>0.25</c:v>
                </c:pt>
                <c:pt idx="697">
                  <c:v>0.25</c:v>
                </c:pt>
                <c:pt idx="698">
                  <c:v>0.25</c:v>
                </c:pt>
                <c:pt idx="699">
                  <c:v>0.25</c:v>
                </c:pt>
                <c:pt idx="700">
                  <c:v>0.25</c:v>
                </c:pt>
                <c:pt idx="701">
                  <c:v>0.25</c:v>
                </c:pt>
                <c:pt idx="702">
                  <c:v>0.25</c:v>
                </c:pt>
                <c:pt idx="703">
                  <c:v>0.25</c:v>
                </c:pt>
                <c:pt idx="704">
                  <c:v>0.25</c:v>
                </c:pt>
                <c:pt idx="705">
                  <c:v>0.25</c:v>
                </c:pt>
                <c:pt idx="706">
                  <c:v>0.25</c:v>
                </c:pt>
                <c:pt idx="707">
                  <c:v>0.25</c:v>
                </c:pt>
                <c:pt idx="708">
                  <c:v>0.25</c:v>
                </c:pt>
                <c:pt idx="709">
                  <c:v>0.25</c:v>
                </c:pt>
                <c:pt idx="710">
                  <c:v>0.25</c:v>
                </c:pt>
                <c:pt idx="711">
                  <c:v>0.25</c:v>
                </c:pt>
                <c:pt idx="712">
                  <c:v>0.25</c:v>
                </c:pt>
                <c:pt idx="713">
                  <c:v>0.25</c:v>
                </c:pt>
                <c:pt idx="714">
                  <c:v>0.25</c:v>
                </c:pt>
                <c:pt idx="715">
                  <c:v>0.25</c:v>
                </c:pt>
                <c:pt idx="716">
                  <c:v>0.25</c:v>
                </c:pt>
                <c:pt idx="717">
                  <c:v>0.25</c:v>
                </c:pt>
                <c:pt idx="718">
                  <c:v>0.25</c:v>
                </c:pt>
                <c:pt idx="719">
                  <c:v>0.25</c:v>
                </c:pt>
                <c:pt idx="720">
                  <c:v>0.25</c:v>
                </c:pt>
                <c:pt idx="721">
                  <c:v>0.25</c:v>
                </c:pt>
                <c:pt idx="722">
                  <c:v>0.25</c:v>
                </c:pt>
                <c:pt idx="723">
                  <c:v>0.25</c:v>
                </c:pt>
                <c:pt idx="724">
                  <c:v>0.25</c:v>
                </c:pt>
                <c:pt idx="725">
                  <c:v>0.25</c:v>
                </c:pt>
                <c:pt idx="726">
                  <c:v>0.25</c:v>
                </c:pt>
                <c:pt idx="727">
                  <c:v>0.25</c:v>
                </c:pt>
                <c:pt idx="728">
                  <c:v>0.25</c:v>
                </c:pt>
                <c:pt idx="729">
                  <c:v>0.25</c:v>
                </c:pt>
                <c:pt idx="730">
                  <c:v>0.25</c:v>
                </c:pt>
                <c:pt idx="731">
                  <c:v>0.25</c:v>
                </c:pt>
                <c:pt idx="732">
                  <c:v>0.25</c:v>
                </c:pt>
                <c:pt idx="733">
                  <c:v>0.25</c:v>
                </c:pt>
                <c:pt idx="734">
                  <c:v>0.25</c:v>
                </c:pt>
                <c:pt idx="735">
                  <c:v>0.25</c:v>
                </c:pt>
                <c:pt idx="736">
                  <c:v>0.25</c:v>
                </c:pt>
                <c:pt idx="737">
                  <c:v>0.25</c:v>
                </c:pt>
                <c:pt idx="738">
                  <c:v>0.25</c:v>
                </c:pt>
                <c:pt idx="739">
                  <c:v>0.25</c:v>
                </c:pt>
                <c:pt idx="740">
                  <c:v>0.25</c:v>
                </c:pt>
                <c:pt idx="741">
                  <c:v>0.25</c:v>
                </c:pt>
                <c:pt idx="742">
                  <c:v>0.25</c:v>
                </c:pt>
                <c:pt idx="743">
                  <c:v>0.25</c:v>
                </c:pt>
                <c:pt idx="744">
                  <c:v>0.25</c:v>
                </c:pt>
                <c:pt idx="745">
                  <c:v>0.25</c:v>
                </c:pt>
                <c:pt idx="746">
                  <c:v>0.25</c:v>
                </c:pt>
                <c:pt idx="747">
                  <c:v>0.25</c:v>
                </c:pt>
                <c:pt idx="748">
                  <c:v>0.25</c:v>
                </c:pt>
                <c:pt idx="749">
                  <c:v>0.25</c:v>
                </c:pt>
                <c:pt idx="750">
                  <c:v>0.25</c:v>
                </c:pt>
                <c:pt idx="751">
                  <c:v>0.25</c:v>
                </c:pt>
                <c:pt idx="752">
                  <c:v>0.25</c:v>
                </c:pt>
                <c:pt idx="753">
                  <c:v>0.25</c:v>
                </c:pt>
                <c:pt idx="754">
                  <c:v>0.25</c:v>
                </c:pt>
                <c:pt idx="755">
                  <c:v>0.25</c:v>
                </c:pt>
                <c:pt idx="756">
                  <c:v>0.25</c:v>
                </c:pt>
                <c:pt idx="757">
                  <c:v>0.25</c:v>
                </c:pt>
                <c:pt idx="758">
                  <c:v>0.25</c:v>
                </c:pt>
                <c:pt idx="759">
                  <c:v>0.25</c:v>
                </c:pt>
                <c:pt idx="760">
                  <c:v>0.25</c:v>
                </c:pt>
                <c:pt idx="761">
                  <c:v>0.25</c:v>
                </c:pt>
                <c:pt idx="762">
                  <c:v>0.25</c:v>
                </c:pt>
                <c:pt idx="763">
                  <c:v>0.25</c:v>
                </c:pt>
                <c:pt idx="764">
                  <c:v>0.25</c:v>
                </c:pt>
                <c:pt idx="765">
                  <c:v>0.25</c:v>
                </c:pt>
                <c:pt idx="766">
                  <c:v>0.25</c:v>
                </c:pt>
                <c:pt idx="767">
                  <c:v>0.25</c:v>
                </c:pt>
                <c:pt idx="768">
                  <c:v>0.25</c:v>
                </c:pt>
                <c:pt idx="769">
                  <c:v>0.25</c:v>
                </c:pt>
                <c:pt idx="770">
                  <c:v>0.25</c:v>
                </c:pt>
                <c:pt idx="771">
                  <c:v>0.25</c:v>
                </c:pt>
                <c:pt idx="772">
                  <c:v>0.25</c:v>
                </c:pt>
                <c:pt idx="773">
                  <c:v>0.25</c:v>
                </c:pt>
                <c:pt idx="774">
                  <c:v>0.25</c:v>
                </c:pt>
                <c:pt idx="775">
                  <c:v>0.25</c:v>
                </c:pt>
                <c:pt idx="776">
                  <c:v>0.25</c:v>
                </c:pt>
                <c:pt idx="777">
                  <c:v>0.25</c:v>
                </c:pt>
                <c:pt idx="778">
                  <c:v>0.25</c:v>
                </c:pt>
                <c:pt idx="779">
                  <c:v>0.25</c:v>
                </c:pt>
                <c:pt idx="780">
                  <c:v>0.25</c:v>
                </c:pt>
                <c:pt idx="781">
                  <c:v>0.25</c:v>
                </c:pt>
                <c:pt idx="782">
                  <c:v>0.25</c:v>
                </c:pt>
                <c:pt idx="783">
                  <c:v>0.25</c:v>
                </c:pt>
                <c:pt idx="784">
                  <c:v>0.25</c:v>
                </c:pt>
                <c:pt idx="785">
                  <c:v>0.25</c:v>
                </c:pt>
                <c:pt idx="786">
                  <c:v>0.25</c:v>
                </c:pt>
                <c:pt idx="787">
                  <c:v>0.25</c:v>
                </c:pt>
                <c:pt idx="788">
                  <c:v>0.25</c:v>
                </c:pt>
                <c:pt idx="789">
                  <c:v>0.25</c:v>
                </c:pt>
                <c:pt idx="790">
                  <c:v>0.25</c:v>
                </c:pt>
                <c:pt idx="791">
                  <c:v>0.25</c:v>
                </c:pt>
                <c:pt idx="792">
                  <c:v>0.25</c:v>
                </c:pt>
                <c:pt idx="793">
                  <c:v>0.25</c:v>
                </c:pt>
                <c:pt idx="794">
                  <c:v>0.25</c:v>
                </c:pt>
                <c:pt idx="795">
                  <c:v>0.25</c:v>
                </c:pt>
                <c:pt idx="796">
                  <c:v>0.25</c:v>
                </c:pt>
                <c:pt idx="797">
                  <c:v>0.25</c:v>
                </c:pt>
                <c:pt idx="798">
                  <c:v>0.25</c:v>
                </c:pt>
                <c:pt idx="799">
                  <c:v>0.25</c:v>
                </c:pt>
                <c:pt idx="800">
                  <c:v>0.25</c:v>
                </c:pt>
                <c:pt idx="801">
                  <c:v>0.25</c:v>
                </c:pt>
                <c:pt idx="802">
                  <c:v>0.25</c:v>
                </c:pt>
                <c:pt idx="803">
                  <c:v>0.25</c:v>
                </c:pt>
                <c:pt idx="804">
                  <c:v>0.25</c:v>
                </c:pt>
                <c:pt idx="805">
                  <c:v>0.25</c:v>
                </c:pt>
                <c:pt idx="806">
                  <c:v>0.25</c:v>
                </c:pt>
                <c:pt idx="807">
                  <c:v>0.25</c:v>
                </c:pt>
                <c:pt idx="808">
                  <c:v>0.25</c:v>
                </c:pt>
                <c:pt idx="809">
                  <c:v>0.25</c:v>
                </c:pt>
                <c:pt idx="810">
                  <c:v>0.25</c:v>
                </c:pt>
                <c:pt idx="811">
                  <c:v>0.25</c:v>
                </c:pt>
                <c:pt idx="812">
                  <c:v>0.25</c:v>
                </c:pt>
                <c:pt idx="813">
                  <c:v>0.25</c:v>
                </c:pt>
                <c:pt idx="814">
                  <c:v>0.25</c:v>
                </c:pt>
                <c:pt idx="815">
                  <c:v>0.25</c:v>
                </c:pt>
                <c:pt idx="816">
                  <c:v>0.25</c:v>
                </c:pt>
                <c:pt idx="817">
                  <c:v>0.25</c:v>
                </c:pt>
                <c:pt idx="818">
                  <c:v>0.25</c:v>
                </c:pt>
                <c:pt idx="819">
                  <c:v>0.25</c:v>
                </c:pt>
                <c:pt idx="820">
                  <c:v>0.25</c:v>
                </c:pt>
                <c:pt idx="821">
                  <c:v>0.25</c:v>
                </c:pt>
                <c:pt idx="822">
                  <c:v>0.25</c:v>
                </c:pt>
                <c:pt idx="823">
                  <c:v>0.25</c:v>
                </c:pt>
                <c:pt idx="824">
                  <c:v>0.25</c:v>
                </c:pt>
                <c:pt idx="825">
                  <c:v>0.25</c:v>
                </c:pt>
                <c:pt idx="826">
                  <c:v>0.25</c:v>
                </c:pt>
                <c:pt idx="827">
                  <c:v>0.25</c:v>
                </c:pt>
                <c:pt idx="828">
                  <c:v>0.25</c:v>
                </c:pt>
                <c:pt idx="829">
                  <c:v>0.25</c:v>
                </c:pt>
                <c:pt idx="830">
                  <c:v>0.25</c:v>
                </c:pt>
                <c:pt idx="831">
                  <c:v>0.25</c:v>
                </c:pt>
                <c:pt idx="832">
                  <c:v>0.25</c:v>
                </c:pt>
                <c:pt idx="833">
                  <c:v>0.25</c:v>
                </c:pt>
                <c:pt idx="834">
                  <c:v>0.25</c:v>
                </c:pt>
                <c:pt idx="835">
                  <c:v>0.25</c:v>
                </c:pt>
                <c:pt idx="836">
                  <c:v>0.25</c:v>
                </c:pt>
                <c:pt idx="837">
                  <c:v>0.25</c:v>
                </c:pt>
                <c:pt idx="838">
                  <c:v>0.25</c:v>
                </c:pt>
                <c:pt idx="839">
                  <c:v>0.25</c:v>
                </c:pt>
                <c:pt idx="840">
                  <c:v>0.25</c:v>
                </c:pt>
                <c:pt idx="841">
                  <c:v>0.25</c:v>
                </c:pt>
                <c:pt idx="842">
                  <c:v>0.25</c:v>
                </c:pt>
                <c:pt idx="843">
                  <c:v>0.25</c:v>
                </c:pt>
                <c:pt idx="844">
                  <c:v>0.25</c:v>
                </c:pt>
                <c:pt idx="845">
                  <c:v>0.25</c:v>
                </c:pt>
                <c:pt idx="846">
                  <c:v>0.25</c:v>
                </c:pt>
                <c:pt idx="847">
                  <c:v>0.25</c:v>
                </c:pt>
                <c:pt idx="848">
                  <c:v>0.25</c:v>
                </c:pt>
                <c:pt idx="849">
                  <c:v>0.25</c:v>
                </c:pt>
                <c:pt idx="850">
                  <c:v>0.25</c:v>
                </c:pt>
                <c:pt idx="851">
                  <c:v>0.25</c:v>
                </c:pt>
                <c:pt idx="852">
                  <c:v>0.25</c:v>
                </c:pt>
                <c:pt idx="853">
                  <c:v>0.25</c:v>
                </c:pt>
                <c:pt idx="854">
                  <c:v>0.25</c:v>
                </c:pt>
                <c:pt idx="855">
                  <c:v>0.25</c:v>
                </c:pt>
                <c:pt idx="856">
                  <c:v>0.25</c:v>
                </c:pt>
                <c:pt idx="857">
                  <c:v>0.25</c:v>
                </c:pt>
                <c:pt idx="858">
                  <c:v>0.25</c:v>
                </c:pt>
                <c:pt idx="859">
                  <c:v>0.25</c:v>
                </c:pt>
                <c:pt idx="860">
                  <c:v>0.25</c:v>
                </c:pt>
                <c:pt idx="861">
                  <c:v>0.25</c:v>
                </c:pt>
                <c:pt idx="862">
                  <c:v>0.25</c:v>
                </c:pt>
                <c:pt idx="863">
                  <c:v>0.25</c:v>
                </c:pt>
                <c:pt idx="864">
                  <c:v>0.25</c:v>
                </c:pt>
                <c:pt idx="865">
                  <c:v>0.25</c:v>
                </c:pt>
                <c:pt idx="866">
                  <c:v>0.25</c:v>
                </c:pt>
                <c:pt idx="867">
                  <c:v>0.25</c:v>
                </c:pt>
                <c:pt idx="868">
                  <c:v>0.25</c:v>
                </c:pt>
                <c:pt idx="869">
                  <c:v>0.25</c:v>
                </c:pt>
                <c:pt idx="870">
                  <c:v>0.25</c:v>
                </c:pt>
                <c:pt idx="871">
                  <c:v>0.25</c:v>
                </c:pt>
                <c:pt idx="872">
                  <c:v>0.25</c:v>
                </c:pt>
                <c:pt idx="873">
                  <c:v>0.25</c:v>
                </c:pt>
                <c:pt idx="874">
                  <c:v>0.25</c:v>
                </c:pt>
                <c:pt idx="875">
                  <c:v>0.25</c:v>
                </c:pt>
                <c:pt idx="876">
                  <c:v>0.25</c:v>
                </c:pt>
                <c:pt idx="877">
                  <c:v>0.25</c:v>
                </c:pt>
                <c:pt idx="878">
                  <c:v>0.25</c:v>
                </c:pt>
                <c:pt idx="879">
                  <c:v>0.25</c:v>
                </c:pt>
                <c:pt idx="880">
                  <c:v>0.25</c:v>
                </c:pt>
                <c:pt idx="881">
                  <c:v>0.25</c:v>
                </c:pt>
                <c:pt idx="882">
                  <c:v>0.25</c:v>
                </c:pt>
                <c:pt idx="883">
                  <c:v>0.25</c:v>
                </c:pt>
                <c:pt idx="884">
                  <c:v>0.25</c:v>
                </c:pt>
                <c:pt idx="885">
                  <c:v>0.25</c:v>
                </c:pt>
                <c:pt idx="886">
                  <c:v>0.25</c:v>
                </c:pt>
                <c:pt idx="887">
                  <c:v>0.25</c:v>
                </c:pt>
                <c:pt idx="888">
                  <c:v>0.25</c:v>
                </c:pt>
                <c:pt idx="889">
                  <c:v>0.25</c:v>
                </c:pt>
                <c:pt idx="890">
                  <c:v>0.25</c:v>
                </c:pt>
                <c:pt idx="891">
                  <c:v>0.25</c:v>
                </c:pt>
                <c:pt idx="892">
                  <c:v>0.25</c:v>
                </c:pt>
                <c:pt idx="893">
                  <c:v>0.25</c:v>
                </c:pt>
                <c:pt idx="894">
                  <c:v>0.25</c:v>
                </c:pt>
                <c:pt idx="895">
                  <c:v>0.25</c:v>
                </c:pt>
                <c:pt idx="896">
                  <c:v>0.25</c:v>
                </c:pt>
                <c:pt idx="897">
                  <c:v>0.25</c:v>
                </c:pt>
                <c:pt idx="898">
                  <c:v>0.25</c:v>
                </c:pt>
                <c:pt idx="899">
                  <c:v>0.25</c:v>
                </c:pt>
                <c:pt idx="900">
                  <c:v>0.25</c:v>
                </c:pt>
                <c:pt idx="901">
                  <c:v>0.25</c:v>
                </c:pt>
                <c:pt idx="902">
                  <c:v>0.25</c:v>
                </c:pt>
                <c:pt idx="903">
                  <c:v>0.25</c:v>
                </c:pt>
                <c:pt idx="904">
                  <c:v>0.25</c:v>
                </c:pt>
                <c:pt idx="905">
                  <c:v>0.25</c:v>
                </c:pt>
                <c:pt idx="906">
                  <c:v>0.25</c:v>
                </c:pt>
                <c:pt idx="907">
                  <c:v>0.25</c:v>
                </c:pt>
                <c:pt idx="908">
                  <c:v>0.25</c:v>
                </c:pt>
                <c:pt idx="909">
                  <c:v>0.25</c:v>
                </c:pt>
                <c:pt idx="910">
                  <c:v>0.25</c:v>
                </c:pt>
                <c:pt idx="911">
                  <c:v>0.25</c:v>
                </c:pt>
                <c:pt idx="912">
                  <c:v>0.25</c:v>
                </c:pt>
                <c:pt idx="913">
                  <c:v>0.25</c:v>
                </c:pt>
                <c:pt idx="914">
                  <c:v>0.25</c:v>
                </c:pt>
                <c:pt idx="915">
                  <c:v>0.25</c:v>
                </c:pt>
                <c:pt idx="916">
                  <c:v>0.25</c:v>
                </c:pt>
                <c:pt idx="917">
                  <c:v>0.25</c:v>
                </c:pt>
                <c:pt idx="918">
                  <c:v>0.25</c:v>
                </c:pt>
                <c:pt idx="919">
                  <c:v>0.25</c:v>
                </c:pt>
                <c:pt idx="920">
                  <c:v>0.25</c:v>
                </c:pt>
                <c:pt idx="921">
                  <c:v>0.25</c:v>
                </c:pt>
                <c:pt idx="922">
                  <c:v>0.25</c:v>
                </c:pt>
                <c:pt idx="923">
                  <c:v>0.25</c:v>
                </c:pt>
                <c:pt idx="924">
                  <c:v>0.25</c:v>
                </c:pt>
                <c:pt idx="925">
                  <c:v>0.25</c:v>
                </c:pt>
                <c:pt idx="926">
                  <c:v>0.25</c:v>
                </c:pt>
                <c:pt idx="927">
                  <c:v>0.25</c:v>
                </c:pt>
                <c:pt idx="928">
                  <c:v>0.25</c:v>
                </c:pt>
                <c:pt idx="929">
                  <c:v>0.25</c:v>
                </c:pt>
                <c:pt idx="930">
                  <c:v>0.25</c:v>
                </c:pt>
                <c:pt idx="931">
                  <c:v>0.25</c:v>
                </c:pt>
                <c:pt idx="932">
                  <c:v>0.25</c:v>
                </c:pt>
                <c:pt idx="933">
                  <c:v>0.25</c:v>
                </c:pt>
                <c:pt idx="934">
                  <c:v>0.25</c:v>
                </c:pt>
                <c:pt idx="935">
                  <c:v>0.25</c:v>
                </c:pt>
                <c:pt idx="936">
                  <c:v>0.25</c:v>
                </c:pt>
                <c:pt idx="937">
                  <c:v>0.25</c:v>
                </c:pt>
                <c:pt idx="938">
                  <c:v>0.25</c:v>
                </c:pt>
                <c:pt idx="939">
                  <c:v>0.25</c:v>
                </c:pt>
                <c:pt idx="940">
                  <c:v>0.25</c:v>
                </c:pt>
                <c:pt idx="941">
                  <c:v>0.25</c:v>
                </c:pt>
                <c:pt idx="942">
                  <c:v>0.25</c:v>
                </c:pt>
                <c:pt idx="943">
                  <c:v>0.25</c:v>
                </c:pt>
                <c:pt idx="944">
                  <c:v>0.25</c:v>
                </c:pt>
                <c:pt idx="945">
                  <c:v>0.25</c:v>
                </c:pt>
                <c:pt idx="946">
                  <c:v>0.25</c:v>
                </c:pt>
                <c:pt idx="947">
                  <c:v>0.25</c:v>
                </c:pt>
                <c:pt idx="948">
                  <c:v>0.25</c:v>
                </c:pt>
                <c:pt idx="949">
                  <c:v>0.25</c:v>
                </c:pt>
                <c:pt idx="950">
                  <c:v>0.25</c:v>
                </c:pt>
                <c:pt idx="951">
                  <c:v>0.25</c:v>
                </c:pt>
                <c:pt idx="952">
                  <c:v>0.25</c:v>
                </c:pt>
                <c:pt idx="953">
                  <c:v>0.25</c:v>
                </c:pt>
                <c:pt idx="954">
                  <c:v>0.25</c:v>
                </c:pt>
                <c:pt idx="955">
                  <c:v>0.25</c:v>
                </c:pt>
                <c:pt idx="956">
                  <c:v>0.25</c:v>
                </c:pt>
                <c:pt idx="957">
                  <c:v>0.25</c:v>
                </c:pt>
                <c:pt idx="958">
                  <c:v>0.25</c:v>
                </c:pt>
                <c:pt idx="959">
                  <c:v>0.25</c:v>
                </c:pt>
                <c:pt idx="960">
                  <c:v>0.25</c:v>
                </c:pt>
                <c:pt idx="961">
                  <c:v>0.25</c:v>
                </c:pt>
                <c:pt idx="962">
                  <c:v>0.25</c:v>
                </c:pt>
                <c:pt idx="963">
                  <c:v>0.25</c:v>
                </c:pt>
                <c:pt idx="964">
                  <c:v>0.25</c:v>
                </c:pt>
                <c:pt idx="965">
                  <c:v>0.25</c:v>
                </c:pt>
                <c:pt idx="966">
                  <c:v>0.25</c:v>
                </c:pt>
                <c:pt idx="967">
                  <c:v>0.25</c:v>
                </c:pt>
                <c:pt idx="968">
                  <c:v>0.25</c:v>
                </c:pt>
                <c:pt idx="969">
                  <c:v>0.25</c:v>
                </c:pt>
                <c:pt idx="970">
                  <c:v>0.25</c:v>
                </c:pt>
                <c:pt idx="971">
                  <c:v>0.25</c:v>
                </c:pt>
                <c:pt idx="972">
                  <c:v>0.25</c:v>
                </c:pt>
                <c:pt idx="973">
                  <c:v>0.25</c:v>
                </c:pt>
                <c:pt idx="974">
                  <c:v>0.25</c:v>
                </c:pt>
                <c:pt idx="975">
                  <c:v>0.25</c:v>
                </c:pt>
                <c:pt idx="976">
                  <c:v>0.25</c:v>
                </c:pt>
                <c:pt idx="977">
                  <c:v>0.25</c:v>
                </c:pt>
                <c:pt idx="978">
                  <c:v>0.25</c:v>
                </c:pt>
                <c:pt idx="979">
                  <c:v>0.25</c:v>
                </c:pt>
                <c:pt idx="980">
                  <c:v>0.25</c:v>
                </c:pt>
                <c:pt idx="981">
                  <c:v>0.25</c:v>
                </c:pt>
                <c:pt idx="982">
                  <c:v>0.25</c:v>
                </c:pt>
                <c:pt idx="983">
                  <c:v>0.25</c:v>
                </c:pt>
                <c:pt idx="984">
                  <c:v>0.25</c:v>
                </c:pt>
                <c:pt idx="985">
                  <c:v>0.25</c:v>
                </c:pt>
                <c:pt idx="986">
                  <c:v>0.25</c:v>
                </c:pt>
                <c:pt idx="987">
                  <c:v>0.25</c:v>
                </c:pt>
                <c:pt idx="988">
                  <c:v>0.25</c:v>
                </c:pt>
                <c:pt idx="989">
                  <c:v>0.25</c:v>
                </c:pt>
                <c:pt idx="990">
                  <c:v>0.25</c:v>
                </c:pt>
                <c:pt idx="991">
                  <c:v>0.25</c:v>
                </c:pt>
                <c:pt idx="992">
                  <c:v>0.25</c:v>
                </c:pt>
                <c:pt idx="993">
                  <c:v>0.25</c:v>
                </c:pt>
                <c:pt idx="994">
                  <c:v>0.25</c:v>
                </c:pt>
                <c:pt idx="995">
                  <c:v>0.25</c:v>
                </c:pt>
                <c:pt idx="996">
                  <c:v>0.25</c:v>
                </c:pt>
                <c:pt idx="997">
                  <c:v>0.25</c:v>
                </c:pt>
                <c:pt idx="998">
                  <c:v>0.25</c:v>
                </c:pt>
                <c:pt idx="999">
                  <c:v>0.25</c:v>
                </c:pt>
                <c:pt idx="1000">
                  <c:v>0.25</c:v>
                </c:pt>
                <c:pt idx="1001">
                  <c:v>0.25</c:v>
                </c:pt>
                <c:pt idx="1002">
                  <c:v>0.25</c:v>
                </c:pt>
                <c:pt idx="1003">
                  <c:v>0.25</c:v>
                </c:pt>
                <c:pt idx="1004">
                  <c:v>0.25</c:v>
                </c:pt>
                <c:pt idx="1005">
                  <c:v>0.25</c:v>
                </c:pt>
                <c:pt idx="1006">
                  <c:v>0.25</c:v>
                </c:pt>
                <c:pt idx="1007">
                  <c:v>0.25</c:v>
                </c:pt>
                <c:pt idx="1008">
                  <c:v>0.25</c:v>
                </c:pt>
                <c:pt idx="1009">
                  <c:v>0.25</c:v>
                </c:pt>
                <c:pt idx="1010">
                  <c:v>0.25</c:v>
                </c:pt>
                <c:pt idx="1011">
                  <c:v>0.25</c:v>
                </c:pt>
                <c:pt idx="1012">
                  <c:v>0.25</c:v>
                </c:pt>
                <c:pt idx="1013">
                  <c:v>0.25</c:v>
                </c:pt>
                <c:pt idx="1014">
                  <c:v>0.25</c:v>
                </c:pt>
                <c:pt idx="1015">
                  <c:v>0.25</c:v>
                </c:pt>
                <c:pt idx="1016">
                  <c:v>0.25</c:v>
                </c:pt>
                <c:pt idx="1017">
                  <c:v>0.25</c:v>
                </c:pt>
                <c:pt idx="1018">
                  <c:v>0.25</c:v>
                </c:pt>
                <c:pt idx="1019">
                  <c:v>0.25</c:v>
                </c:pt>
                <c:pt idx="1020">
                  <c:v>0.25</c:v>
                </c:pt>
                <c:pt idx="1021">
                  <c:v>0.25</c:v>
                </c:pt>
                <c:pt idx="1022">
                  <c:v>0.25</c:v>
                </c:pt>
                <c:pt idx="1023">
                  <c:v>0.25</c:v>
                </c:pt>
                <c:pt idx="1024">
                  <c:v>0.25</c:v>
                </c:pt>
                <c:pt idx="1025">
                  <c:v>0.25</c:v>
                </c:pt>
                <c:pt idx="1026">
                  <c:v>0.25</c:v>
                </c:pt>
                <c:pt idx="1027">
                  <c:v>0.25</c:v>
                </c:pt>
                <c:pt idx="1028">
                  <c:v>0.25</c:v>
                </c:pt>
                <c:pt idx="1029">
                  <c:v>0.25</c:v>
                </c:pt>
                <c:pt idx="1030">
                  <c:v>0.25</c:v>
                </c:pt>
                <c:pt idx="1031">
                  <c:v>0.25</c:v>
                </c:pt>
                <c:pt idx="1032">
                  <c:v>0.25</c:v>
                </c:pt>
                <c:pt idx="1033">
                  <c:v>0.25</c:v>
                </c:pt>
                <c:pt idx="1034">
                  <c:v>0.25</c:v>
                </c:pt>
                <c:pt idx="1035">
                  <c:v>0.25</c:v>
                </c:pt>
                <c:pt idx="1036">
                  <c:v>0.25</c:v>
                </c:pt>
                <c:pt idx="1037">
                  <c:v>0.25</c:v>
                </c:pt>
                <c:pt idx="1038">
                  <c:v>0.25</c:v>
                </c:pt>
                <c:pt idx="1039">
                  <c:v>0.25</c:v>
                </c:pt>
                <c:pt idx="1040">
                  <c:v>0.25</c:v>
                </c:pt>
                <c:pt idx="1041">
                  <c:v>0.25</c:v>
                </c:pt>
                <c:pt idx="1042">
                  <c:v>0.25</c:v>
                </c:pt>
                <c:pt idx="1043">
                  <c:v>0.25</c:v>
                </c:pt>
                <c:pt idx="1044">
                  <c:v>0.25</c:v>
                </c:pt>
                <c:pt idx="1045">
                  <c:v>0.25</c:v>
                </c:pt>
                <c:pt idx="1046">
                  <c:v>0.25</c:v>
                </c:pt>
                <c:pt idx="1047">
                  <c:v>0.25</c:v>
                </c:pt>
                <c:pt idx="1048">
                  <c:v>0.25</c:v>
                </c:pt>
                <c:pt idx="1049">
                  <c:v>0.25</c:v>
                </c:pt>
                <c:pt idx="1050">
                  <c:v>0.25</c:v>
                </c:pt>
                <c:pt idx="1051">
                  <c:v>0.25</c:v>
                </c:pt>
                <c:pt idx="1052">
                  <c:v>0.25</c:v>
                </c:pt>
                <c:pt idx="1053">
                  <c:v>0.25</c:v>
                </c:pt>
                <c:pt idx="1054">
                  <c:v>0.25</c:v>
                </c:pt>
                <c:pt idx="1055">
                  <c:v>0.25</c:v>
                </c:pt>
                <c:pt idx="1056">
                  <c:v>0.25</c:v>
                </c:pt>
                <c:pt idx="1057">
                  <c:v>0.25</c:v>
                </c:pt>
                <c:pt idx="1058">
                  <c:v>0.25</c:v>
                </c:pt>
                <c:pt idx="1059">
                  <c:v>0.25</c:v>
                </c:pt>
                <c:pt idx="1060">
                  <c:v>0.25</c:v>
                </c:pt>
                <c:pt idx="1061">
                  <c:v>0.25</c:v>
                </c:pt>
                <c:pt idx="1062">
                  <c:v>0.25</c:v>
                </c:pt>
                <c:pt idx="1063">
                  <c:v>0.25</c:v>
                </c:pt>
                <c:pt idx="1064">
                  <c:v>0.25</c:v>
                </c:pt>
                <c:pt idx="1065">
                  <c:v>0.25</c:v>
                </c:pt>
                <c:pt idx="1066">
                  <c:v>0.25</c:v>
                </c:pt>
                <c:pt idx="1067">
                  <c:v>0.25</c:v>
                </c:pt>
                <c:pt idx="1068">
                  <c:v>0.25</c:v>
                </c:pt>
                <c:pt idx="1069">
                  <c:v>0.25</c:v>
                </c:pt>
                <c:pt idx="1070">
                  <c:v>0.25</c:v>
                </c:pt>
                <c:pt idx="1071">
                  <c:v>0.5</c:v>
                </c:pt>
                <c:pt idx="1072">
                  <c:v>0.5</c:v>
                </c:pt>
                <c:pt idx="1073">
                  <c:v>0.5</c:v>
                </c:pt>
                <c:pt idx="1074">
                  <c:v>0.5</c:v>
                </c:pt>
                <c:pt idx="1075">
                  <c:v>0.5</c:v>
                </c:pt>
                <c:pt idx="1076">
                  <c:v>0.5</c:v>
                </c:pt>
                <c:pt idx="1077">
                  <c:v>0.5</c:v>
                </c:pt>
                <c:pt idx="1078">
                  <c:v>0.5</c:v>
                </c:pt>
                <c:pt idx="1079">
                  <c:v>0.5</c:v>
                </c:pt>
                <c:pt idx="1080">
                  <c:v>0.5</c:v>
                </c:pt>
                <c:pt idx="1081">
                  <c:v>0.5</c:v>
                </c:pt>
                <c:pt idx="1082">
                  <c:v>0.5</c:v>
                </c:pt>
                <c:pt idx="1083">
                  <c:v>0.5</c:v>
                </c:pt>
                <c:pt idx="1084">
                  <c:v>0.5</c:v>
                </c:pt>
                <c:pt idx="1085">
                  <c:v>0.5</c:v>
                </c:pt>
                <c:pt idx="1086">
                  <c:v>0.5</c:v>
                </c:pt>
                <c:pt idx="1087">
                  <c:v>0.5</c:v>
                </c:pt>
                <c:pt idx="1088">
                  <c:v>0.5</c:v>
                </c:pt>
                <c:pt idx="1089">
                  <c:v>0.5</c:v>
                </c:pt>
                <c:pt idx="1090">
                  <c:v>0.5</c:v>
                </c:pt>
                <c:pt idx="1091">
                  <c:v>0.5</c:v>
                </c:pt>
                <c:pt idx="1092">
                  <c:v>0.5</c:v>
                </c:pt>
                <c:pt idx="1093">
                  <c:v>0.5</c:v>
                </c:pt>
                <c:pt idx="1094">
                  <c:v>0.5</c:v>
                </c:pt>
                <c:pt idx="1095">
                  <c:v>0.5</c:v>
                </c:pt>
                <c:pt idx="1096">
                  <c:v>0.5</c:v>
                </c:pt>
                <c:pt idx="1097">
                  <c:v>0.5</c:v>
                </c:pt>
                <c:pt idx="1098">
                  <c:v>0.5</c:v>
                </c:pt>
                <c:pt idx="1099">
                  <c:v>0.5</c:v>
                </c:pt>
                <c:pt idx="1100">
                  <c:v>0.5</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1.5</c:v>
                </c:pt>
                <c:pt idx="1137">
                  <c:v>1.5</c:v>
                </c:pt>
                <c:pt idx="1138">
                  <c:v>1.5</c:v>
                </c:pt>
                <c:pt idx="1139">
                  <c:v>1.5</c:v>
                </c:pt>
                <c:pt idx="1140">
                  <c:v>1.5</c:v>
                </c:pt>
                <c:pt idx="1141">
                  <c:v>1.5</c:v>
                </c:pt>
                <c:pt idx="1142">
                  <c:v>1.5</c:v>
                </c:pt>
                <c:pt idx="1143">
                  <c:v>1.5</c:v>
                </c:pt>
                <c:pt idx="1144">
                  <c:v>1.5</c:v>
                </c:pt>
                <c:pt idx="1145">
                  <c:v>1.5</c:v>
                </c:pt>
                <c:pt idx="1146">
                  <c:v>1.5</c:v>
                </c:pt>
                <c:pt idx="1147">
                  <c:v>1.5</c:v>
                </c:pt>
                <c:pt idx="1148">
                  <c:v>1.5</c:v>
                </c:pt>
                <c:pt idx="1149">
                  <c:v>1.5</c:v>
                </c:pt>
                <c:pt idx="1150">
                  <c:v>1.5</c:v>
                </c:pt>
                <c:pt idx="1151">
                  <c:v>1.5</c:v>
                </c:pt>
                <c:pt idx="1152">
                  <c:v>1.5</c:v>
                </c:pt>
                <c:pt idx="1153">
                  <c:v>1.5</c:v>
                </c:pt>
                <c:pt idx="1154">
                  <c:v>1.5</c:v>
                </c:pt>
                <c:pt idx="1155">
                  <c:v>1.5</c:v>
                </c:pt>
                <c:pt idx="1156">
                  <c:v>1.5</c:v>
                </c:pt>
                <c:pt idx="1157">
                  <c:v>1.5</c:v>
                </c:pt>
                <c:pt idx="1158">
                  <c:v>1.5</c:v>
                </c:pt>
                <c:pt idx="1159">
                  <c:v>1.5</c:v>
                </c:pt>
                <c:pt idx="1160">
                  <c:v>1.5</c:v>
                </c:pt>
                <c:pt idx="1161">
                  <c:v>1.5</c:v>
                </c:pt>
                <c:pt idx="1162">
                  <c:v>1.5</c:v>
                </c:pt>
                <c:pt idx="1163">
                  <c:v>1.5</c:v>
                </c:pt>
                <c:pt idx="1164">
                  <c:v>1.5</c:v>
                </c:pt>
                <c:pt idx="1165">
                  <c:v>1.5</c:v>
                </c:pt>
                <c:pt idx="1166">
                  <c:v>2.5</c:v>
                </c:pt>
                <c:pt idx="1167">
                  <c:v>2.5</c:v>
                </c:pt>
                <c:pt idx="1168">
                  <c:v>2.5</c:v>
                </c:pt>
                <c:pt idx="1169">
                  <c:v>2.5</c:v>
                </c:pt>
                <c:pt idx="1170">
                  <c:v>2.5</c:v>
                </c:pt>
                <c:pt idx="1171">
                  <c:v>2.5</c:v>
                </c:pt>
                <c:pt idx="1172">
                  <c:v>2.5</c:v>
                </c:pt>
                <c:pt idx="1173">
                  <c:v>2.5</c:v>
                </c:pt>
                <c:pt idx="1174">
                  <c:v>2.5</c:v>
                </c:pt>
                <c:pt idx="1175">
                  <c:v>2.5</c:v>
                </c:pt>
                <c:pt idx="1176">
                  <c:v>2.5</c:v>
                </c:pt>
                <c:pt idx="1177">
                  <c:v>2.5</c:v>
                </c:pt>
                <c:pt idx="1178">
                  <c:v>2.5</c:v>
                </c:pt>
                <c:pt idx="1179">
                  <c:v>2.5</c:v>
                </c:pt>
                <c:pt idx="1180">
                  <c:v>2.5</c:v>
                </c:pt>
                <c:pt idx="1181">
                  <c:v>2.5</c:v>
                </c:pt>
                <c:pt idx="1182">
                  <c:v>2.5</c:v>
                </c:pt>
                <c:pt idx="1183">
                  <c:v>2.5</c:v>
                </c:pt>
                <c:pt idx="1184">
                  <c:v>2.5</c:v>
                </c:pt>
                <c:pt idx="1185">
                  <c:v>2.5</c:v>
                </c:pt>
                <c:pt idx="1186">
                  <c:v>2.5</c:v>
                </c:pt>
                <c:pt idx="1187">
                  <c:v>2.5</c:v>
                </c:pt>
                <c:pt idx="1188">
                  <c:v>2.5</c:v>
                </c:pt>
                <c:pt idx="1189">
                  <c:v>2.5</c:v>
                </c:pt>
                <c:pt idx="1190">
                  <c:v>2.5</c:v>
                </c:pt>
                <c:pt idx="1191">
                  <c:v>2.5</c:v>
                </c:pt>
                <c:pt idx="1192">
                  <c:v>2.5</c:v>
                </c:pt>
                <c:pt idx="1193">
                  <c:v>2.5</c:v>
                </c:pt>
                <c:pt idx="1194">
                  <c:v>2.5</c:v>
                </c:pt>
                <c:pt idx="1195">
                  <c:v>2.5</c:v>
                </c:pt>
                <c:pt idx="1196">
                  <c:v>2.5</c:v>
                </c:pt>
                <c:pt idx="1197">
                  <c:v>2.5</c:v>
                </c:pt>
                <c:pt idx="1198">
                  <c:v>2.5</c:v>
                </c:pt>
                <c:pt idx="1199">
                  <c:v>2.5</c:v>
                </c:pt>
                <c:pt idx="1200">
                  <c:v>2.5</c:v>
                </c:pt>
                <c:pt idx="1201">
                  <c:v>2.5</c:v>
                </c:pt>
                <c:pt idx="1202">
                  <c:v>2.5</c:v>
                </c:pt>
                <c:pt idx="1203">
                  <c:v>2.5</c:v>
                </c:pt>
                <c:pt idx="1204">
                  <c:v>2.5</c:v>
                </c:pt>
                <c:pt idx="1205">
                  <c:v>3.25</c:v>
                </c:pt>
                <c:pt idx="1206">
                  <c:v>3.25</c:v>
                </c:pt>
                <c:pt idx="1207">
                  <c:v>3.25</c:v>
                </c:pt>
                <c:pt idx="1208">
                  <c:v>3.25</c:v>
                </c:pt>
                <c:pt idx="1209">
                  <c:v>3.25</c:v>
                </c:pt>
                <c:pt idx="1210">
                  <c:v>3.25</c:v>
                </c:pt>
                <c:pt idx="1211">
                  <c:v>3.25</c:v>
                </c:pt>
                <c:pt idx="1212">
                  <c:v>3.25</c:v>
                </c:pt>
                <c:pt idx="1213">
                  <c:v>3.25</c:v>
                </c:pt>
                <c:pt idx="1214">
                  <c:v>3.25</c:v>
                </c:pt>
                <c:pt idx="1215">
                  <c:v>3.25</c:v>
                </c:pt>
                <c:pt idx="1216">
                  <c:v>3.25</c:v>
                </c:pt>
                <c:pt idx="1217">
                  <c:v>3.25</c:v>
                </c:pt>
                <c:pt idx="1218">
                  <c:v>3.25</c:v>
                </c:pt>
                <c:pt idx="1219">
                  <c:v>3.25</c:v>
                </c:pt>
                <c:pt idx="1220">
                  <c:v>3.25</c:v>
                </c:pt>
                <c:pt idx="1221">
                  <c:v>3.25</c:v>
                </c:pt>
                <c:pt idx="1222">
                  <c:v>3.25</c:v>
                </c:pt>
                <c:pt idx="1223">
                  <c:v>3.25</c:v>
                </c:pt>
                <c:pt idx="1224">
                  <c:v>3.25</c:v>
                </c:pt>
                <c:pt idx="1225">
                  <c:v>3.25</c:v>
                </c:pt>
                <c:pt idx="1226">
                  <c:v>3.25</c:v>
                </c:pt>
                <c:pt idx="1227">
                  <c:v>3.25</c:v>
                </c:pt>
                <c:pt idx="1228">
                  <c:v>3.25</c:v>
                </c:pt>
                <c:pt idx="1229">
                  <c:v>3.25</c:v>
                </c:pt>
              </c:numCache>
            </c:numRef>
          </c:val>
          <c:smooth val="0"/>
          <c:extLst>
            <c:ext xmlns:c16="http://schemas.microsoft.com/office/drawing/2014/chart" uri="{C3380CC4-5D6E-409C-BE32-E72D297353CC}">
              <c16:uniqueId val="{00000000-4DE6-4348-8850-B9DC4EF9D735}"/>
            </c:ext>
          </c:extLst>
        </c:ser>
        <c:ser>
          <c:idx val="1"/>
          <c:order val="1"/>
          <c:tx>
            <c:strRef>
              <c:f>INDINF_LABOUR!$C$1</c:f>
              <c:strCache>
                <c:ptCount val="1"/>
                <c:pt idx="0">
                  <c:v>5y Yield</c:v>
                </c:pt>
              </c:strCache>
            </c:strRef>
          </c:tx>
          <c:spPr>
            <a:ln w="12700" cap="rnd">
              <a:solidFill>
                <a:srgbClr val="F47920"/>
              </a:solidFill>
              <a:round/>
            </a:ln>
            <a:effectLst/>
          </c:spPr>
          <c:marker>
            <c:symbol val="circle"/>
            <c:size val="5"/>
            <c:spPr>
              <a:solidFill>
                <a:srgbClr val="F47920"/>
              </a:solidFill>
              <a:ln w="12700">
                <a:solidFill>
                  <a:srgbClr val="F47920"/>
                </a:solidFill>
              </a:ln>
              <a:effectLst/>
            </c:spPr>
          </c:marker>
          <c:cat>
            <c:numRef>
              <c:f>INDINF_LABOUR!$A$2:$A$1231</c:f>
              <c:numCache>
                <c:formatCode>d\-mmm\-yy</c:formatCode>
                <c:ptCount val="1230"/>
                <c:pt idx="0">
                  <c:v>43117</c:v>
                </c:pt>
                <c:pt idx="1">
                  <c:v>43118</c:v>
                </c:pt>
                <c:pt idx="2">
                  <c:v>43119</c:v>
                </c:pt>
                <c:pt idx="3">
                  <c:v>43122</c:v>
                </c:pt>
                <c:pt idx="4">
                  <c:v>43123</c:v>
                </c:pt>
                <c:pt idx="5">
                  <c:v>43124</c:v>
                </c:pt>
                <c:pt idx="6">
                  <c:v>43125</c:v>
                </c:pt>
                <c:pt idx="7">
                  <c:v>43126</c:v>
                </c:pt>
                <c:pt idx="8">
                  <c:v>43129</c:v>
                </c:pt>
                <c:pt idx="9">
                  <c:v>43130</c:v>
                </c:pt>
                <c:pt idx="10">
                  <c:v>43131</c:v>
                </c:pt>
                <c:pt idx="11">
                  <c:v>43132</c:v>
                </c:pt>
                <c:pt idx="12">
                  <c:v>43133</c:v>
                </c:pt>
                <c:pt idx="13">
                  <c:v>43136</c:v>
                </c:pt>
                <c:pt idx="14">
                  <c:v>43137</c:v>
                </c:pt>
                <c:pt idx="15">
                  <c:v>43138</c:v>
                </c:pt>
                <c:pt idx="16">
                  <c:v>43139</c:v>
                </c:pt>
                <c:pt idx="17">
                  <c:v>43140</c:v>
                </c:pt>
                <c:pt idx="18">
                  <c:v>43143</c:v>
                </c:pt>
                <c:pt idx="19">
                  <c:v>43144</c:v>
                </c:pt>
                <c:pt idx="20">
                  <c:v>43145</c:v>
                </c:pt>
                <c:pt idx="21">
                  <c:v>43146</c:v>
                </c:pt>
                <c:pt idx="22">
                  <c:v>43147</c:v>
                </c:pt>
                <c:pt idx="23">
                  <c:v>43150</c:v>
                </c:pt>
                <c:pt idx="24">
                  <c:v>43151</c:v>
                </c:pt>
                <c:pt idx="25">
                  <c:v>43152</c:v>
                </c:pt>
                <c:pt idx="26">
                  <c:v>43153</c:v>
                </c:pt>
                <c:pt idx="27">
                  <c:v>43154</c:v>
                </c:pt>
                <c:pt idx="28">
                  <c:v>43157</c:v>
                </c:pt>
                <c:pt idx="29">
                  <c:v>43158</c:v>
                </c:pt>
                <c:pt idx="30">
                  <c:v>43159</c:v>
                </c:pt>
                <c:pt idx="31">
                  <c:v>43160</c:v>
                </c:pt>
                <c:pt idx="32">
                  <c:v>43161</c:v>
                </c:pt>
                <c:pt idx="33">
                  <c:v>43164</c:v>
                </c:pt>
                <c:pt idx="34">
                  <c:v>43165</c:v>
                </c:pt>
                <c:pt idx="35">
                  <c:v>43166</c:v>
                </c:pt>
                <c:pt idx="36">
                  <c:v>43167</c:v>
                </c:pt>
                <c:pt idx="37">
                  <c:v>43168</c:v>
                </c:pt>
                <c:pt idx="38">
                  <c:v>43171</c:v>
                </c:pt>
                <c:pt idx="39">
                  <c:v>43172</c:v>
                </c:pt>
                <c:pt idx="40">
                  <c:v>43173</c:v>
                </c:pt>
                <c:pt idx="41">
                  <c:v>43174</c:v>
                </c:pt>
                <c:pt idx="42">
                  <c:v>43175</c:v>
                </c:pt>
                <c:pt idx="43">
                  <c:v>43178</c:v>
                </c:pt>
                <c:pt idx="44">
                  <c:v>43179</c:v>
                </c:pt>
                <c:pt idx="45">
                  <c:v>43180</c:v>
                </c:pt>
                <c:pt idx="46">
                  <c:v>43181</c:v>
                </c:pt>
                <c:pt idx="47">
                  <c:v>43182</c:v>
                </c:pt>
                <c:pt idx="48">
                  <c:v>43185</c:v>
                </c:pt>
                <c:pt idx="49">
                  <c:v>43186</c:v>
                </c:pt>
                <c:pt idx="50">
                  <c:v>43187</c:v>
                </c:pt>
                <c:pt idx="51">
                  <c:v>43188</c:v>
                </c:pt>
                <c:pt idx="52">
                  <c:v>43189</c:v>
                </c:pt>
                <c:pt idx="53">
                  <c:v>43192</c:v>
                </c:pt>
                <c:pt idx="54">
                  <c:v>43193</c:v>
                </c:pt>
                <c:pt idx="55">
                  <c:v>43194</c:v>
                </c:pt>
                <c:pt idx="56">
                  <c:v>43195</c:v>
                </c:pt>
                <c:pt idx="57">
                  <c:v>43196</c:v>
                </c:pt>
                <c:pt idx="58">
                  <c:v>43199</c:v>
                </c:pt>
                <c:pt idx="59">
                  <c:v>43200</c:v>
                </c:pt>
                <c:pt idx="60">
                  <c:v>43201</c:v>
                </c:pt>
                <c:pt idx="61">
                  <c:v>43202</c:v>
                </c:pt>
                <c:pt idx="62">
                  <c:v>43203</c:v>
                </c:pt>
                <c:pt idx="63">
                  <c:v>43206</c:v>
                </c:pt>
                <c:pt idx="64">
                  <c:v>43207</c:v>
                </c:pt>
                <c:pt idx="65">
                  <c:v>43208</c:v>
                </c:pt>
                <c:pt idx="66">
                  <c:v>43209</c:v>
                </c:pt>
                <c:pt idx="67">
                  <c:v>43210</c:v>
                </c:pt>
                <c:pt idx="68">
                  <c:v>43213</c:v>
                </c:pt>
                <c:pt idx="69">
                  <c:v>43214</c:v>
                </c:pt>
                <c:pt idx="70">
                  <c:v>43215</c:v>
                </c:pt>
                <c:pt idx="71">
                  <c:v>43216</c:v>
                </c:pt>
                <c:pt idx="72">
                  <c:v>43217</c:v>
                </c:pt>
                <c:pt idx="73">
                  <c:v>43220</c:v>
                </c:pt>
                <c:pt idx="74">
                  <c:v>43221</c:v>
                </c:pt>
                <c:pt idx="75">
                  <c:v>43222</c:v>
                </c:pt>
                <c:pt idx="76">
                  <c:v>43223</c:v>
                </c:pt>
                <c:pt idx="77">
                  <c:v>43224</c:v>
                </c:pt>
                <c:pt idx="78">
                  <c:v>43227</c:v>
                </c:pt>
                <c:pt idx="79">
                  <c:v>43228</c:v>
                </c:pt>
                <c:pt idx="80">
                  <c:v>43229</c:v>
                </c:pt>
                <c:pt idx="81">
                  <c:v>43230</c:v>
                </c:pt>
                <c:pt idx="82">
                  <c:v>43231</c:v>
                </c:pt>
                <c:pt idx="83">
                  <c:v>43234</c:v>
                </c:pt>
                <c:pt idx="84">
                  <c:v>43235</c:v>
                </c:pt>
                <c:pt idx="85">
                  <c:v>43236</c:v>
                </c:pt>
                <c:pt idx="86">
                  <c:v>43237</c:v>
                </c:pt>
                <c:pt idx="87">
                  <c:v>43238</c:v>
                </c:pt>
                <c:pt idx="88">
                  <c:v>43241</c:v>
                </c:pt>
                <c:pt idx="89">
                  <c:v>43242</c:v>
                </c:pt>
                <c:pt idx="90">
                  <c:v>43243</c:v>
                </c:pt>
                <c:pt idx="91">
                  <c:v>43244</c:v>
                </c:pt>
                <c:pt idx="92">
                  <c:v>43245</c:v>
                </c:pt>
                <c:pt idx="93">
                  <c:v>43248</c:v>
                </c:pt>
                <c:pt idx="94">
                  <c:v>43249</c:v>
                </c:pt>
                <c:pt idx="95">
                  <c:v>43250</c:v>
                </c:pt>
                <c:pt idx="96">
                  <c:v>43251</c:v>
                </c:pt>
                <c:pt idx="97">
                  <c:v>43252</c:v>
                </c:pt>
                <c:pt idx="98">
                  <c:v>43255</c:v>
                </c:pt>
                <c:pt idx="99">
                  <c:v>43256</c:v>
                </c:pt>
                <c:pt idx="100">
                  <c:v>43257</c:v>
                </c:pt>
                <c:pt idx="101">
                  <c:v>43258</c:v>
                </c:pt>
                <c:pt idx="102">
                  <c:v>43259</c:v>
                </c:pt>
                <c:pt idx="103">
                  <c:v>43262</c:v>
                </c:pt>
                <c:pt idx="104">
                  <c:v>43263</c:v>
                </c:pt>
                <c:pt idx="105">
                  <c:v>43264</c:v>
                </c:pt>
                <c:pt idx="106">
                  <c:v>43265</c:v>
                </c:pt>
                <c:pt idx="107">
                  <c:v>43266</c:v>
                </c:pt>
                <c:pt idx="108">
                  <c:v>43269</c:v>
                </c:pt>
                <c:pt idx="109">
                  <c:v>43270</c:v>
                </c:pt>
                <c:pt idx="110">
                  <c:v>43271</c:v>
                </c:pt>
                <c:pt idx="111">
                  <c:v>43272</c:v>
                </c:pt>
                <c:pt idx="112">
                  <c:v>43273</c:v>
                </c:pt>
                <c:pt idx="113">
                  <c:v>43276</c:v>
                </c:pt>
                <c:pt idx="114">
                  <c:v>43277</c:v>
                </c:pt>
                <c:pt idx="115">
                  <c:v>43278</c:v>
                </c:pt>
                <c:pt idx="116">
                  <c:v>43279</c:v>
                </c:pt>
                <c:pt idx="117">
                  <c:v>43280</c:v>
                </c:pt>
                <c:pt idx="118">
                  <c:v>43283</c:v>
                </c:pt>
                <c:pt idx="119">
                  <c:v>43284</c:v>
                </c:pt>
                <c:pt idx="120">
                  <c:v>43285</c:v>
                </c:pt>
                <c:pt idx="121">
                  <c:v>43286</c:v>
                </c:pt>
                <c:pt idx="122">
                  <c:v>43287</c:v>
                </c:pt>
                <c:pt idx="123">
                  <c:v>43290</c:v>
                </c:pt>
                <c:pt idx="124">
                  <c:v>43291</c:v>
                </c:pt>
                <c:pt idx="125">
                  <c:v>43292</c:v>
                </c:pt>
                <c:pt idx="126">
                  <c:v>43293</c:v>
                </c:pt>
                <c:pt idx="127">
                  <c:v>43294</c:v>
                </c:pt>
                <c:pt idx="128">
                  <c:v>43297</c:v>
                </c:pt>
                <c:pt idx="129">
                  <c:v>43298</c:v>
                </c:pt>
                <c:pt idx="130">
                  <c:v>43299</c:v>
                </c:pt>
                <c:pt idx="131">
                  <c:v>43300</c:v>
                </c:pt>
                <c:pt idx="132">
                  <c:v>43301</c:v>
                </c:pt>
                <c:pt idx="133">
                  <c:v>43304</c:v>
                </c:pt>
                <c:pt idx="134">
                  <c:v>43305</c:v>
                </c:pt>
                <c:pt idx="135">
                  <c:v>43306</c:v>
                </c:pt>
                <c:pt idx="136">
                  <c:v>43307</c:v>
                </c:pt>
                <c:pt idx="137">
                  <c:v>43308</c:v>
                </c:pt>
                <c:pt idx="138">
                  <c:v>43311</c:v>
                </c:pt>
                <c:pt idx="139">
                  <c:v>43312</c:v>
                </c:pt>
                <c:pt idx="140">
                  <c:v>43313</c:v>
                </c:pt>
                <c:pt idx="141">
                  <c:v>43314</c:v>
                </c:pt>
                <c:pt idx="142">
                  <c:v>43315</c:v>
                </c:pt>
                <c:pt idx="143">
                  <c:v>43318</c:v>
                </c:pt>
                <c:pt idx="144">
                  <c:v>43319</c:v>
                </c:pt>
                <c:pt idx="145">
                  <c:v>43320</c:v>
                </c:pt>
                <c:pt idx="146">
                  <c:v>43321</c:v>
                </c:pt>
                <c:pt idx="147">
                  <c:v>43322</c:v>
                </c:pt>
                <c:pt idx="148">
                  <c:v>43325</c:v>
                </c:pt>
                <c:pt idx="149">
                  <c:v>43326</c:v>
                </c:pt>
                <c:pt idx="150">
                  <c:v>43327</c:v>
                </c:pt>
                <c:pt idx="151">
                  <c:v>43328</c:v>
                </c:pt>
                <c:pt idx="152">
                  <c:v>43329</c:v>
                </c:pt>
                <c:pt idx="153">
                  <c:v>43332</c:v>
                </c:pt>
                <c:pt idx="154">
                  <c:v>43333</c:v>
                </c:pt>
                <c:pt idx="155">
                  <c:v>43334</c:v>
                </c:pt>
                <c:pt idx="156">
                  <c:v>43335</c:v>
                </c:pt>
                <c:pt idx="157">
                  <c:v>43336</c:v>
                </c:pt>
                <c:pt idx="158">
                  <c:v>43339</c:v>
                </c:pt>
                <c:pt idx="159">
                  <c:v>43340</c:v>
                </c:pt>
                <c:pt idx="160">
                  <c:v>43341</c:v>
                </c:pt>
                <c:pt idx="161">
                  <c:v>43342</c:v>
                </c:pt>
                <c:pt idx="162">
                  <c:v>43343</c:v>
                </c:pt>
                <c:pt idx="163">
                  <c:v>43346</c:v>
                </c:pt>
                <c:pt idx="164">
                  <c:v>43347</c:v>
                </c:pt>
                <c:pt idx="165">
                  <c:v>43348</c:v>
                </c:pt>
                <c:pt idx="166">
                  <c:v>43349</c:v>
                </c:pt>
                <c:pt idx="167">
                  <c:v>43350</c:v>
                </c:pt>
                <c:pt idx="168">
                  <c:v>43353</c:v>
                </c:pt>
                <c:pt idx="169">
                  <c:v>43354</c:v>
                </c:pt>
                <c:pt idx="170">
                  <c:v>43355</c:v>
                </c:pt>
                <c:pt idx="171">
                  <c:v>43356</c:v>
                </c:pt>
                <c:pt idx="172">
                  <c:v>43357</c:v>
                </c:pt>
                <c:pt idx="173">
                  <c:v>43360</c:v>
                </c:pt>
                <c:pt idx="174">
                  <c:v>43361</c:v>
                </c:pt>
                <c:pt idx="175">
                  <c:v>43362</c:v>
                </c:pt>
                <c:pt idx="176">
                  <c:v>43363</c:v>
                </c:pt>
                <c:pt idx="177">
                  <c:v>43364</c:v>
                </c:pt>
                <c:pt idx="178">
                  <c:v>43367</c:v>
                </c:pt>
                <c:pt idx="179">
                  <c:v>43368</c:v>
                </c:pt>
                <c:pt idx="180">
                  <c:v>43369</c:v>
                </c:pt>
                <c:pt idx="181">
                  <c:v>43370</c:v>
                </c:pt>
                <c:pt idx="182">
                  <c:v>43371</c:v>
                </c:pt>
                <c:pt idx="183">
                  <c:v>43374</c:v>
                </c:pt>
                <c:pt idx="184">
                  <c:v>43375</c:v>
                </c:pt>
                <c:pt idx="185">
                  <c:v>43376</c:v>
                </c:pt>
                <c:pt idx="186">
                  <c:v>43377</c:v>
                </c:pt>
                <c:pt idx="187">
                  <c:v>43378</c:v>
                </c:pt>
                <c:pt idx="188">
                  <c:v>43381</c:v>
                </c:pt>
                <c:pt idx="189">
                  <c:v>43382</c:v>
                </c:pt>
                <c:pt idx="190">
                  <c:v>43383</c:v>
                </c:pt>
                <c:pt idx="191">
                  <c:v>43384</c:v>
                </c:pt>
                <c:pt idx="192">
                  <c:v>43385</c:v>
                </c:pt>
                <c:pt idx="193">
                  <c:v>43388</c:v>
                </c:pt>
                <c:pt idx="194">
                  <c:v>43389</c:v>
                </c:pt>
                <c:pt idx="195">
                  <c:v>43390</c:v>
                </c:pt>
                <c:pt idx="196">
                  <c:v>43391</c:v>
                </c:pt>
                <c:pt idx="197">
                  <c:v>43392</c:v>
                </c:pt>
                <c:pt idx="198">
                  <c:v>43395</c:v>
                </c:pt>
                <c:pt idx="199">
                  <c:v>43396</c:v>
                </c:pt>
                <c:pt idx="200">
                  <c:v>43397</c:v>
                </c:pt>
                <c:pt idx="201">
                  <c:v>43398</c:v>
                </c:pt>
                <c:pt idx="202">
                  <c:v>43399</c:v>
                </c:pt>
                <c:pt idx="203">
                  <c:v>43402</c:v>
                </c:pt>
                <c:pt idx="204">
                  <c:v>43403</c:v>
                </c:pt>
                <c:pt idx="205">
                  <c:v>43404</c:v>
                </c:pt>
                <c:pt idx="206">
                  <c:v>43405</c:v>
                </c:pt>
                <c:pt idx="207">
                  <c:v>43406</c:v>
                </c:pt>
                <c:pt idx="208">
                  <c:v>43409</c:v>
                </c:pt>
                <c:pt idx="209">
                  <c:v>43410</c:v>
                </c:pt>
                <c:pt idx="210">
                  <c:v>43411</c:v>
                </c:pt>
                <c:pt idx="211">
                  <c:v>43412</c:v>
                </c:pt>
                <c:pt idx="212">
                  <c:v>43413</c:v>
                </c:pt>
                <c:pt idx="213">
                  <c:v>43416</c:v>
                </c:pt>
                <c:pt idx="214">
                  <c:v>43417</c:v>
                </c:pt>
                <c:pt idx="215">
                  <c:v>43418</c:v>
                </c:pt>
                <c:pt idx="216">
                  <c:v>43419</c:v>
                </c:pt>
                <c:pt idx="217">
                  <c:v>43420</c:v>
                </c:pt>
                <c:pt idx="218">
                  <c:v>43423</c:v>
                </c:pt>
                <c:pt idx="219">
                  <c:v>43424</c:v>
                </c:pt>
                <c:pt idx="220">
                  <c:v>43425</c:v>
                </c:pt>
                <c:pt idx="221">
                  <c:v>43426</c:v>
                </c:pt>
                <c:pt idx="222">
                  <c:v>43427</c:v>
                </c:pt>
                <c:pt idx="223">
                  <c:v>43430</c:v>
                </c:pt>
                <c:pt idx="224">
                  <c:v>43431</c:v>
                </c:pt>
                <c:pt idx="225">
                  <c:v>43432</c:v>
                </c:pt>
                <c:pt idx="226">
                  <c:v>43433</c:v>
                </c:pt>
                <c:pt idx="227">
                  <c:v>43434</c:v>
                </c:pt>
                <c:pt idx="228">
                  <c:v>43437</c:v>
                </c:pt>
                <c:pt idx="229">
                  <c:v>43438</c:v>
                </c:pt>
                <c:pt idx="230">
                  <c:v>43439</c:v>
                </c:pt>
                <c:pt idx="231">
                  <c:v>43440</c:v>
                </c:pt>
                <c:pt idx="232">
                  <c:v>43441</c:v>
                </c:pt>
                <c:pt idx="233">
                  <c:v>43444</c:v>
                </c:pt>
                <c:pt idx="234">
                  <c:v>43445</c:v>
                </c:pt>
                <c:pt idx="235">
                  <c:v>43446</c:v>
                </c:pt>
                <c:pt idx="236">
                  <c:v>43447</c:v>
                </c:pt>
                <c:pt idx="237">
                  <c:v>43448</c:v>
                </c:pt>
                <c:pt idx="238">
                  <c:v>43451</c:v>
                </c:pt>
                <c:pt idx="239">
                  <c:v>43452</c:v>
                </c:pt>
                <c:pt idx="240">
                  <c:v>43453</c:v>
                </c:pt>
                <c:pt idx="241">
                  <c:v>43454</c:v>
                </c:pt>
                <c:pt idx="242">
                  <c:v>43455</c:v>
                </c:pt>
                <c:pt idx="243">
                  <c:v>43458</c:v>
                </c:pt>
                <c:pt idx="244">
                  <c:v>43459</c:v>
                </c:pt>
                <c:pt idx="245">
                  <c:v>43460</c:v>
                </c:pt>
                <c:pt idx="246">
                  <c:v>43461</c:v>
                </c:pt>
                <c:pt idx="247">
                  <c:v>43462</c:v>
                </c:pt>
                <c:pt idx="248">
                  <c:v>43465</c:v>
                </c:pt>
                <c:pt idx="249">
                  <c:v>43466</c:v>
                </c:pt>
                <c:pt idx="250">
                  <c:v>43467</c:v>
                </c:pt>
                <c:pt idx="251">
                  <c:v>43468</c:v>
                </c:pt>
                <c:pt idx="252">
                  <c:v>43469</c:v>
                </c:pt>
                <c:pt idx="253">
                  <c:v>43472</c:v>
                </c:pt>
                <c:pt idx="254">
                  <c:v>43473</c:v>
                </c:pt>
                <c:pt idx="255">
                  <c:v>43474</c:v>
                </c:pt>
                <c:pt idx="256">
                  <c:v>43475</c:v>
                </c:pt>
                <c:pt idx="257">
                  <c:v>43476</c:v>
                </c:pt>
                <c:pt idx="258">
                  <c:v>43479</c:v>
                </c:pt>
                <c:pt idx="259">
                  <c:v>43480</c:v>
                </c:pt>
                <c:pt idx="260">
                  <c:v>43481</c:v>
                </c:pt>
                <c:pt idx="261">
                  <c:v>43482</c:v>
                </c:pt>
                <c:pt idx="262">
                  <c:v>43483</c:v>
                </c:pt>
                <c:pt idx="263">
                  <c:v>43486</c:v>
                </c:pt>
                <c:pt idx="264">
                  <c:v>43487</c:v>
                </c:pt>
                <c:pt idx="265">
                  <c:v>43488</c:v>
                </c:pt>
                <c:pt idx="266">
                  <c:v>43489</c:v>
                </c:pt>
                <c:pt idx="267">
                  <c:v>43490</c:v>
                </c:pt>
                <c:pt idx="268">
                  <c:v>43493</c:v>
                </c:pt>
                <c:pt idx="269">
                  <c:v>43494</c:v>
                </c:pt>
                <c:pt idx="270">
                  <c:v>43495</c:v>
                </c:pt>
                <c:pt idx="271">
                  <c:v>43496</c:v>
                </c:pt>
                <c:pt idx="272">
                  <c:v>43497</c:v>
                </c:pt>
                <c:pt idx="273">
                  <c:v>43500</c:v>
                </c:pt>
                <c:pt idx="274">
                  <c:v>43501</c:v>
                </c:pt>
                <c:pt idx="275">
                  <c:v>43502</c:v>
                </c:pt>
                <c:pt idx="276">
                  <c:v>43503</c:v>
                </c:pt>
                <c:pt idx="277">
                  <c:v>43504</c:v>
                </c:pt>
                <c:pt idx="278">
                  <c:v>43507</c:v>
                </c:pt>
                <c:pt idx="279">
                  <c:v>43508</c:v>
                </c:pt>
                <c:pt idx="280">
                  <c:v>43509</c:v>
                </c:pt>
                <c:pt idx="281">
                  <c:v>43510</c:v>
                </c:pt>
                <c:pt idx="282">
                  <c:v>43511</c:v>
                </c:pt>
                <c:pt idx="283">
                  <c:v>43514</c:v>
                </c:pt>
                <c:pt idx="284">
                  <c:v>43515</c:v>
                </c:pt>
                <c:pt idx="285">
                  <c:v>43516</c:v>
                </c:pt>
                <c:pt idx="286">
                  <c:v>43517</c:v>
                </c:pt>
                <c:pt idx="287">
                  <c:v>43518</c:v>
                </c:pt>
                <c:pt idx="288">
                  <c:v>43521</c:v>
                </c:pt>
                <c:pt idx="289">
                  <c:v>43522</c:v>
                </c:pt>
                <c:pt idx="290">
                  <c:v>43523</c:v>
                </c:pt>
                <c:pt idx="291">
                  <c:v>43524</c:v>
                </c:pt>
                <c:pt idx="292">
                  <c:v>43525</c:v>
                </c:pt>
                <c:pt idx="293">
                  <c:v>43528</c:v>
                </c:pt>
                <c:pt idx="294">
                  <c:v>43529</c:v>
                </c:pt>
                <c:pt idx="295">
                  <c:v>43530</c:v>
                </c:pt>
                <c:pt idx="296">
                  <c:v>43531</c:v>
                </c:pt>
                <c:pt idx="297">
                  <c:v>43532</c:v>
                </c:pt>
                <c:pt idx="298">
                  <c:v>43535</c:v>
                </c:pt>
                <c:pt idx="299">
                  <c:v>43536</c:v>
                </c:pt>
                <c:pt idx="300">
                  <c:v>43537</c:v>
                </c:pt>
                <c:pt idx="301">
                  <c:v>43538</c:v>
                </c:pt>
                <c:pt idx="302">
                  <c:v>43539</c:v>
                </c:pt>
                <c:pt idx="303">
                  <c:v>43542</c:v>
                </c:pt>
                <c:pt idx="304">
                  <c:v>43543</c:v>
                </c:pt>
                <c:pt idx="305">
                  <c:v>43544</c:v>
                </c:pt>
                <c:pt idx="306">
                  <c:v>43545</c:v>
                </c:pt>
                <c:pt idx="307">
                  <c:v>43546</c:v>
                </c:pt>
                <c:pt idx="308">
                  <c:v>43549</c:v>
                </c:pt>
                <c:pt idx="309">
                  <c:v>43550</c:v>
                </c:pt>
                <c:pt idx="310">
                  <c:v>43551</c:v>
                </c:pt>
                <c:pt idx="311">
                  <c:v>43552</c:v>
                </c:pt>
                <c:pt idx="312">
                  <c:v>43553</c:v>
                </c:pt>
                <c:pt idx="313">
                  <c:v>43556</c:v>
                </c:pt>
                <c:pt idx="314">
                  <c:v>43557</c:v>
                </c:pt>
                <c:pt idx="315">
                  <c:v>43558</c:v>
                </c:pt>
                <c:pt idx="316">
                  <c:v>43559</c:v>
                </c:pt>
                <c:pt idx="317">
                  <c:v>43560</c:v>
                </c:pt>
                <c:pt idx="318">
                  <c:v>43563</c:v>
                </c:pt>
                <c:pt idx="319">
                  <c:v>43564</c:v>
                </c:pt>
                <c:pt idx="320">
                  <c:v>43565</c:v>
                </c:pt>
                <c:pt idx="321">
                  <c:v>43566</c:v>
                </c:pt>
                <c:pt idx="322">
                  <c:v>43567</c:v>
                </c:pt>
                <c:pt idx="323">
                  <c:v>43570</c:v>
                </c:pt>
                <c:pt idx="324">
                  <c:v>43571</c:v>
                </c:pt>
                <c:pt idx="325">
                  <c:v>43572</c:v>
                </c:pt>
                <c:pt idx="326">
                  <c:v>43573</c:v>
                </c:pt>
                <c:pt idx="327">
                  <c:v>43574</c:v>
                </c:pt>
                <c:pt idx="328">
                  <c:v>43577</c:v>
                </c:pt>
                <c:pt idx="329">
                  <c:v>43578</c:v>
                </c:pt>
                <c:pt idx="330">
                  <c:v>43579</c:v>
                </c:pt>
                <c:pt idx="331">
                  <c:v>43580</c:v>
                </c:pt>
                <c:pt idx="332">
                  <c:v>43581</c:v>
                </c:pt>
                <c:pt idx="333">
                  <c:v>43584</c:v>
                </c:pt>
                <c:pt idx="334">
                  <c:v>43585</c:v>
                </c:pt>
                <c:pt idx="335">
                  <c:v>43586</c:v>
                </c:pt>
                <c:pt idx="336">
                  <c:v>43587</c:v>
                </c:pt>
                <c:pt idx="337">
                  <c:v>43588</c:v>
                </c:pt>
                <c:pt idx="338">
                  <c:v>43591</c:v>
                </c:pt>
                <c:pt idx="339">
                  <c:v>43592</c:v>
                </c:pt>
                <c:pt idx="340">
                  <c:v>43593</c:v>
                </c:pt>
                <c:pt idx="341">
                  <c:v>43594</c:v>
                </c:pt>
                <c:pt idx="342">
                  <c:v>43595</c:v>
                </c:pt>
                <c:pt idx="343">
                  <c:v>43598</c:v>
                </c:pt>
                <c:pt idx="344">
                  <c:v>43599</c:v>
                </c:pt>
                <c:pt idx="345">
                  <c:v>43600</c:v>
                </c:pt>
                <c:pt idx="346">
                  <c:v>43601</c:v>
                </c:pt>
                <c:pt idx="347">
                  <c:v>43602</c:v>
                </c:pt>
                <c:pt idx="348">
                  <c:v>43605</c:v>
                </c:pt>
                <c:pt idx="349">
                  <c:v>43606</c:v>
                </c:pt>
                <c:pt idx="350">
                  <c:v>43607</c:v>
                </c:pt>
                <c:pt idx="351">
                  <c:v>43608</c:v>
                </c:pt>
                <c:pt idx="352">
                  <c:v>43609</c:v>
                </c:pt>
                <c:pt idx="353">
                  <c:v>43612</c:v>
                </c:pt>
                <c:pt idx="354">
                  <c:v>43613</c:v>
                </c:pt>
                <c:pt idx="355">
                  <c:v>43614</c:v>
                </c:pt>
                <c:pt idx="356">
                  <c:v>43615</c:v>
                </c:pt>
                <c:pt idx="357">
                  <c:v>43616</c:v>
                </c:pt>
                <c:pt idx="358">
                  <c:v>43619</c:v>
                </c:pt>
                <c:pt idx="359">
                  <c:v>43620</c:v>
                </c:pt>
                <c:pt idx="360">
                  <c:v>43621</c:v>
                </c:pt>
                <c:pt idx="361">
                  <c:v>43622</c:v>
                </c:pt>
                <c:pt idx="362">
                  <c:v>43623</c:v>
                </c:pt>
                <c:pt idx="363">
                  <c:v>43626</c:v>
                </c:pt>
                <c:pt idx="364">
                  <c:v>43627</c:v>
                </c:pt>
                <c:pt idx="365">
                  <c:v>43628</c:v>
                </c:pt>
                <c:pt idx="366">
                  <c:v>43629</c:v>
                </c:pt>
                <c:pt idx="367">
                  <c:v>43630</c:v>
                </c:pt>
                <c:pt idx="368">
                  <c:v>43633</c:v>
                </c:pt>
                <c:pt idx="369">
                  <c:v>43634</c:v>
                </c:pt>
                <c:pt idx="370">
                  <c:v>43635</c:v>
                </c:pt>
                <c:pt idx="371">
                  <c:v>43636</c:v>
                </c:pt>
                <c:pt idx="372">
                  <c:v>43637</c:v>
                </c:pt>
                <c:pt idx="373">
                  <c:v>43640</c:v>
                </c:pt>
                <c:pt idx="374">
                  <c:v>43641</c:v>
                </c:pt>
                <c:pt idx="375">
                  <c:v>43642</c:v>
                </c:pt>
                <c:pt idx="376">
                  <c:v>43643</c:v>
                </c:pt>
                <c:pt idx="377">
                  <c:v>43644</c:v>
                </c:pt>
                <c:pt idx="378">
                  <c:v>43647</c:v>
                </c:pt>
                <c:pt idx="379">
                  <c:v>43648</c:v>
                </c:pt>
                <c:pt idx="380">
                  <c:v>43649</c:v>
                </c:pt>
                <c:pt idx="381">
                  <c:v>43650</c:v>
                </c:pt>
                <c:pt idx="382">
                  <c:v>43651</c:v>
                </c:pt>
                <c:pt idx="383">
                  <c:v>43654</c:v>
                </c:pt>
                <c:pt idx="384">
                  <c:v>43655</c:v>
                </c:pt>
                <c:pt idx="385">
                  <c:v>43656</c:v>
                </c:pt>
                <c:pt idx="386">
                  <c:v>43657</c:v>
                </c:pt>
                <c:pt idx="387">
                  <c:v>43658</c:v>
                </c:pt>
                <c:pt idx="388">
                  <c:v>43661</c:v>
                </c:pt>
                <c:pt idx="389">
                  <c:v>43662</c:v>
                </c:pt>
                <c:pt idx="390">
                  <c:v>43663</c:v>
                </c:pt>
                <c:pt idx="391">
                  <c:v>43664</c:v>
                </c:pt>
                <c:pt idx="392">
                  <c:v>43665</c:v>
                </c:pt>
                <c:pt idx="393">
                  <c:v>43668</c:v>
                </c:pt>
                <c:pt idx="394">
                  <c:v>43669</c:v>
                </c:pt>
                <c:pt idx="395">
                  <c:v>43670</c:v>
                </c:pt>
                <c:pt idx="396">
                  <c:v>43671</c:v>
                </c:pt>
                <c:pt idx="397">
                  <c:v>43672</c:v>
                </c:pt>
                <c:pt idx="398">
                  <c:v>43675</c:v>
                </c:pt>
                <c:pt idx="399">
                  <c:v>43676</c:v>
                </c:pt>
                <c:pt idx="400">
                  <c:v>43677</c:v>
                </c:pt>
                <c:pt idx="401">
                  <c:v>43678</c:v>
                </c:pt>
                <c:pt idx="402">
                  <c:v>43679</c:v>
                </c:pt>
                <c:pt idx="403">
                  <c:v>43682</c:v>
                </c:pt>
                <c:pt idx="404">
                  <c:v>43683</c:v>
                </c:pt>
                <c:pt idx="405">
                  <c:v>43684</c:v>
                </c:pt>
                <c:pt idx="406">
                  <c:v>43685</c:v>
                </c:pt>
                <c:pt idx="407">
                  <c:v>43686</c:v>
                </c:pt>
                <c:pt idx="408">
                  <c:v>43689</c:v>
                </c:pt>
                <c:pt idx="409">
                  <c:v>43690</c:v>
                </c:pt>
                <c:pt idx="410">
                  <c:v>43691</c:v>
                </c:pt>
                <c:pt idx="411">
                  <c:v>43692</c:v>
                </c:pt>
                <c:pt idx="412">
                  <c:v>43693</c:v>
                </c:pt>
                <c:pt idx="413">
                  <c:v>43696</c:v>
                </c:pt>
                <c:pt idx="414">
                  <c:v>43697</c:v>
                </c:pt>
                <c:pt idx="415">
                  <c:v>43698</c:v>
                </c:pt>
                <c:pt idx="416">
                  <c:v>43699</c:v>
                </c:pt>
                <c:pt idx="417">
                  <c:v>43700</c:v>
                </c:pt>
                <c:pt idx="418">
                  <c:v>43703</c:v>
                </c:pt>
                <c:pt idx="419">
                  <c:v>43704</c:v>
                </c:pt>
                <c:pt idx="420">
                  <c:v>43705</c:v>
                </c:pt>
                <c:pt idx="421">
                  <c:v>43706</c:v>
                </c:pt>
                <c:pt idx="422">
                  <c:v>43707</c:v>
                </c:pt>
                <c:pt idx="423">
                  <c:v>43710</c:v>
                </c:pt>
                <c:pt idx="424">
                  <c:v>43711</c:v>
                </c:pt>
                <c:pt idx="425">
                  <c:v>43712</c:v>
                </c:pt>
                <c:pt idx="426">
                  <c:v>43713</c:v>
                </c:pt>
                <c:pt idx="427">
                  <c:v>43714</c:v>
                </c:pt>
                <c:pt idx="428">
                  <c:v>43717</c:v>
                </c:pt>
                <c:pt idx="429">
                  <c:v>43718</c:v>
                </c:pt>
                <c:pt idx="430">
                  <c:v>43719</c:v>
                </c:pt>
                <c:pt idx="431">
                  <c:v>43720</c:v>
                </c:pt>
                <c:pt idx="432">
                  <c:v>43721</c:v>
                </c:pt>
                <c:pt idx="433">
                  <c:v>43724</c:v>
                </c:pt>
                <c:pt idx="434">
                  <c:v>43725</c:v>
                </c:pt>
                <c:pt idx="435">
                  <c:v>43726</c:v>
                </c:pt>
                <c:pt idx="436">
                  <c:v>43727</c:v>
                </c:pt>
                <c:pt idx="437">
                  <c:v>43728</c:v>
                </c:pt>
                <c:pt idx="438">
                  <c:v>43731</c:v>
                </c:pt>
                <c:pt idx="439">
                  <c:v>43732</c:v>
                </c:pt>
                <c:pt idx="440">
                  <c:v>43733</c:v>
                </c:pt>
                <c:pt idx="441">
                  <c:v>43734</c:v>
                </c:pt>
                <c:pt idx="442">
                  <c:v>43735</c:v>
                </c:pt>
                <c:pt idx="443">
                  <c:v>43738</c:v>
                </c:pt>
                <c:pt idx="444">
                  <c:v>43739</c:v>
                </c:pt>
                <c:pt idx="445">
                  <c:v>43740</c:v>
                </c:pt>
                <c:pt idx="446">
                  <c:v>43741</c:v>
                </c:pt>
                <c:pt idx="447">
                  <c:v>43742</c:v>
                </c:pt>
                <c:pt idx="448">
                  <c:v>43745</c:v>
                </c:pt>
                <c:pt idx="449">
                  <c:v>43746</c:v>
                </c:pt>
                <c:pt idx="450">
                  <c:v>43747</c:v>
                </c:pt>
                <c:pt idx="451">
                  <c:v>43748</c:v>
                </c:pt>
                <c:pt idx="452">
                  <c:v>43749</c:v>
                </c:pt>
                <c:pt idx="453">
                  <c:v>43752</c:v>
                </c:pt>
                <c:pt idx="454">
                  <c:v>43753</c:v>
                </c:pt>
                <c:pt idx="455">
                  <c:v>43754</c:v>
                </c:pt>
                <c:pt idx="456">
                  <c:v>43755</c:v>
                </c:pt>
                <c:pt idx="457">
                  <c:v>43756</c:v>
                </c:pt>
                <c:pt idx="458">
                  <c:v>43759</c:v>
                </c:pt>
                <c:pt idx="459">
                  <c:v>43760</c:v>
                </c:pt>
                <c:pt idx="460">
                  <c:v>43761</c:v>
                </c:pt>
                <c:pt idx="461">
                  <c:v>43762</c:v>
                </c:pt>
                <c:pt idx="462">
                  <c:v>43763</c:v>
                </c:pt>
                <c:pt idx="463">
                  <c:v>43766</c:v>
                </c:pt>
                <c:pt idx="464">
                  <c:v>43767</c:v>
                </c:pt>
                <c:pt idx="465">
                  <c:v>43768</c:v>
                </c:pt>
                <c:pt idx="466">
                  <c:v>43769</c:v>
                </c:pt>
                <c:pt idx="467">
                  <c:v>43770</c:v>
                </c:pt>
                <c:pt idx="468">
                  <c:v>43773</c:v>
                </c:pt>
                <c:pt idx="469">
                  <c:v>43774</c:v>
                </c:pt>
                <c:pt idx="470">
                  <c:v>43775</c:v>
                </c:pt>
                <c:pt idx="471">
                  <c:v>43776</c:v>
                </c:pt>
                <c:pt idx="472">
                  <c:v>43777</c:v>
                </c:pt>
                <c:pt idx="473">
                  <c:v>43780</c:v>
                </c:pt>
                <c:pt idx="474">
                  <c:v>43781</c:v>
                </c:pt>
                <c:pt idx="475">
                  <c:v>43782</c:v>
                </c:pt>
                <c:pt idx="476">
                  <c:v>43783</c:v>
                </c:pt>
                <c:pt idx="477">
                  <c:v>43784</c:v>
                </c:pt>
                <c:pt idx="478">
                  <c:v>43787</c:v>
                </c:pt>
                <c:pt idx="479">
                  <c:v>43788</c:v>
                </c:pt>
                <c:pt idx="480">
                  <c:v>43789</c:v>
                </c:pt>
                <c:pt idx="481">
                  <c:v>43790</c:v>
                </c:pt>
                <c:pt idx="482">
                  <c:v>43791</c:v>
                </c:pt>
                <c:pt idx="483">
                  <c:v>43794</c:v>
                </c:pt>
                <c:pt idx="484">
                  <c:v>43795</c:v>
                </c:pt>
                <c:pt idx="485">
                  <c:v>43796</c:v>
                </c:pt>
                <c:pt idx="486">
                  <c:v>43797</c:v>
                </c:pt>
                <c:pt idx="487">
                  <c:v>43798</c:v>
                </c:pt>
                <c:pt idx="488">
                  <c:v>43801</c:v>
                </c:pt>
                <c:pt idx="489">
                  <c:v>43802</c:v>
                </c:pt>
                <c:pt idx="490">
                  <c:v>43803</c:v>
                </c:pt>
                <c:pt idx="491">
                  <c:v>43804</c:v>
                </c:pt>
                <c:pt idx="492">
                  <c:v>43805</c:v>
                </c:pt>
                <c:pt idx="493">
                  <c:v>43808</c:v>
                </c:pt>
                <c:pt idx="494">
                  <c:v>43809</c:v>
                </c:pt>
                <c:pt idx="495">
                  <c:v>43810</c:v>
                </c:pt>
                <c:pt idx="496">
                  <c:v>43811</c:v>
                </c:pt>
                <c:pt idx="497">
                  <c:v>43812</c:v>
                </c:pt>
                <c:pt idx="498">
                  <c:v>43815</c:v>
                </c:pt>
                <c:pt idx="499">
                  <c:v>43816</c:v>
                </c:pt>
                <c:pt idx="500">
                  <c:v>43817</c:v>
                </c:pt>
                <c:pt idx="501">
                  <c:v>43818</c:v>
                </c:pt>
                <c:pt idx="502">
                  <c:v>43819</c:v>
                </c:pt>
                <c:pt idx="503">
                  <c:v>43822</c:v>
                </c:pt>
                <c:pt idx="504">
                  <c:v>43823</c:v>
                </c:pt>
                <c:pt idx="505">
                  <c:v>43824</c:v>
                </c:pt>
                <c:pt idx="506">
                  <c:v>43825</c:v>
                </c:pt>
                <c:pt idx="507">
                  <c:v>43826</c:v>
                </c:pt>
                <c:pt idx="508">
                  <c:v>43829</c:v>
                </c:pt>
                <c:pt idx="509">
                  <c:v>43830</c:v>
                </c:pt>
                <c:pt idx="510">
                  <c:v>43831</c:v>
                </c:pt>
                <c:pt idx="511">
                  <c:v>43832</c:v>
                </c:pt>
                <c:pt idx="512">
                  <c:v>43833</c:v>
                </c:pt>
                <c:pt idx="513">
                  <c:v>43836</c:v>
                </c:pt>
                <c:pt idx="514">
                  <c:v>43837</c:v>
                </c:pt>
                <c:pt idx="515">
                  <c:v>43838</c:v>
                </c:pt>
                <c:pt idx="516">
                  <c:v>43839</c:v>
                </c:pt>
                <c:pt idx="517">
                  <c:v>43840</c:v>
                </c:pt>
                <c:pt idx="518">
                  <c:v>43843</c:v>
                </c:pt>
                <c:pt idx="519">
                  <c:v>43844</c:v>
                </c:pt>
                <c:pt idx="520">
                  <c:v>43845</c:v>
                </c:pt>
                <c:pt idx="521">
                  <c:v>43846</c:v>
                </c:pt>
                <c:pt idx="522">
                  <c:v>43847</c:v>
                </c:pt>
                <c:pt idx="523">
                  <c:v>43850</c:v>
                </c:pt>
                <c:pt idx="524">
                  <c:v>43851</c:v>
                </c:pt>
                <c:pt idx="525">
                  <c:v>43852</c:v>
                </c:pt>
                <c:pt idx="526">
                  <c:v>43853</c:v>
                </c:pt>
                <c:pt idx="527">
                  <c:v>43854</c:v>
                </c:pt>
                <c:pt idx="528">
                  <c:v>43857</c:v>
                </c:pt>
                <c:pt idx="529">
                  <c:v>43858</c:v>
                </c:pt>
                <c:pt idx="530">
                  <c:v>43859</c:v>
                </c:pt>
                <c:pt idx="531">
                  <c:v>43860</c:v>
                </c:pt>
                <c:pt idx="532">
                  <c:v>43861</c:v>
                </c:pt>
                <c:pt idx="533">
                  <c:v>43864</c:v>
                </c:pt>
                <c:pt idx="534">
                  <c:v>43865</c:v>
                </c:pt>
                <c:pt idx="535">
                  <c:v>43866</c:v>
                </c:pt>
                <c:pt idx="536">
                  <c:v>43867</c:v>
                </c:pt>
                <c:pt idx="537">
                  <c:v>43868</c:v>
                </c:pt>
                <c:pt idx="538">
                  <c:v>43871</c:v>
                </c:pt>
                <c:pt idx="539">
                  <c:v>43872</c:v>
                </c:pt>
                <c:pt idx="540">
                  <c:v>43873</c:v>
                </c:pt>
                <c:pt idx="541">
                  <c:v>43874</c:v>
                </c:pt>
                <c:pt idx="542">
                  <c:v>43875</c:v>
                </c:pt>
                <c:pt idx="543">
                  <c:v>43878</c:v>
                </c:pt>
                <c:pt idx="544">
                  <c:v>43879</c:v>
                </c:pt>
                <c:pt idx="545">
                  <c:v>43880</c:v>
                </c:pt>
                <c:pt idx="546">
                  <c:v>43881</c:v>
                </c:pt>
                <c:pt idx="547">
                  <c:v>43882</c:v>
                </c:pt>
                <c:pt idx="548">
                  <c:v>43885</c:v>
                </c:pt>
                <c:pt idx="549">
                  <c:v>43886</c:v>
                </c:pt>
                <c:pt idx="550">
                  <c:v>43887</c:v>
                </c:pt>
                <c:pt idx="551">
                  <c:v>43888</c:v>
                </c:pt>
                <c:pt idx="552">
                  <c:v>43889</c:v>
                </c:pt>
                <c:pt idx="553">
                  <c:v>43892</c:v>
                </c:pt>
                <c:pt idx="554">
                  <c:v>43893</c:v>
                </c:pt>
                <c:pt idx="555">
                  <c:v>43894</c:v>
                </c:pt>
                <c:pt idx="556">
                  <c:v>43895</c:v>
                </c:pt>
                <c:pt idx="557">
                  <c:v>43896</c:v>
                </c:pt>
                <c:pt idx="558">
                  <c:v>43899</c:v>
                </c:pt>
                <c:pt idx="559">
                  <c:v>43900</c:v>
                </c:pt>
                <c:pt idx="560">
                  <c:v>43901</c:v>
                </c:pt>
                <c:pt idx="561">
                  <c:v>43902</c:v>
                </c:pt>
                <c:pt idx="562">
                  <c:v>43903</c:v>
                </c:pt>
                <c:pt idx="563">
                  <c:v>43906</c:v>
                </c:pt>
                <c:pt idx="564">
                  <c:v>43907</c:v>
                </c:pt>
                <c:pt idx="565">
                  <c:v>43908</c:v>
                </c:pt>
                <c:pt idx="566">
                  <c:v>43909</c:v>
                </c:pt>
                <c:pt idx="567">
                  <c:v>43910</c:v>
                </c:pt>
                <c:pt idx="568">
                  <c:v>43913</c:v>
                </c:pt>
                <c:pt idx="569">
                  <c:v>43914</c:v>
                </c:pt>
                <c:pt idx="570">
                  <c:v>43915</c:v>
                </c:pt>
                <c:pt idx="571">
                  <c:v>43916</c:v>
                </c:pt>
                <c:pt idx="572">
                  <c:v>43917</c:v>
                </c:pt>
                <c:pt idx="573">
                  <c:v>43920</c:v>
                </c:pt>
                <c:pt idx="574">
                  <c:v>43921</c:v>
                </c:pt>
                <c:pt idx="575">
                  <c:v>43922</c:v>
                </c:pt>
                <c:pt idx="576">
                  <c:v>43923</c:v>
                </c:pt>
                <c:pt idx="577">
                  <c:v>43924</c:v>
                </c:pt>
                <c:pt idx="578">
                  <c:v>43927</c:v>
                </c:pt>
                <c:pt idx="579">
                  <c:v>43928</c:v>
                </c:pt>
                <c:pt idx="580">
                  <c:v>43929</c:v>
                </c:pt>
                <c:pt idx="581">
                  <c:v>43930</c:v>
                </c:pt>
                <c:pt idx="582">
                  <c:v>43931</c:v>
                </c:pt>
                <c:pt idx="583">
                  <c:v>43934</c:v>
                </c:pt>
                <c:pt idx="584">
                  <c:v>43935</c:v>
                </c:pt>
                <c:pt idx="585">
                  <c:v>43936</c:v>
                </c:pt>
                <c:pt idx="586">
                  <c:v>43937</c:v>
                </c:pt>
                <c:pt idx="587">
                  <c:v>43938</c:v>
                </c:pt>
                <c:pt idx="588">
                  <c:v>43941</c:v>
                </c:pt>
                <c:pt idx="589">
                  <c:v>43942</c:v>
                </c:pt>
                <c:pt idx="590">
                  <c:v>43943</c:v>
                </c:pt>
                <c:pt idx="591">
                  <c:v>43944</c:v>
                </c:pt>
                <c:pt idx="592">
                  <c:v>43945</c:v>
                </c:pt>
                <c:pt idx="593">
                  <c:v>43948</c:v>
                </c:pt>
                <c:pt idx="594">
                  <c:v>43949</c:v>
                </c:pt>
                <c:pt idx="595">
                  <c:v>43950</c:v>
                </c:pt>
                <c:pt idx="596">
                  <c:v>43951</c:v>
                </c:pt>
                <c:pt idx="597">
                  <c:v>43952</c:v>
                </c:pt>
                <c:pt idx="598">
                  <c:v>43955</c:v>
                </c:pt>
                <c:pt idx="599">
                  <c:v>43956</c:v>
                </c:pt>
                <c:pt idx="600">
                  <c:v>43957</c:v>
                </c:pt>
                <c:pt idx="601">
                  <c:v>43958</c:v>
                </c:pt>
                <c:pt idx="602">
                  <c:v>43959</c:v>
                </c:pt>
                <c:pt idx="603">
                  <c:v>43962</c:v>
                </c:pt>
                <c:pt idx="604">
                  <c:v>43963</c:v>
                </c:pt>
                <c:pt idx="605">
                  <c:v>43964</c:v>
                </c:pt>
                <c:pt idx="606">
                  <c:v>43965</c:v>
                </c:pt>
                <c:pt idx="607">
                  <c:v>43966</c:v>
                </c:pt>
                <c:pt idx="608">
                  <c:v>43969</c:v>
                </c:pt>
                <c:pt idx="609">
                  <c:v>43970</c:v>
                </c:pt>
                <c:pt idx="610">
                  <c:v>43971</c:v>
                </c:pt>
                <c:pt idx="611">
                  <c:v>43972</c:v>
                </c:pt>
                <c:pt idx="612">
                  <c:v>43973</c:v>
                </c:pt>
                <c:pt idx="613">
                  <c:v>43976</c:v>
                </c:pt>
                <c:pt idx="614">
                  <c:v>43977</c:v>
                </c:pt>
                <c:pt idx="615">
                  <c:v>43978</c:v>
                </c:pt>
                <c:pt idx="616">
                  <c:v>43979</c:v>
                </c:pt>
                <c:pt idx="617">
                  <c:v>43980</c:v>
                </c:pt>
                <c:pt idx="618">
                  <c:v>43983</c:v>
                </c:pt>
                <c:pt idx="619">
                  <c:v>43984</c:v>
                </c:pt>
                <c:pt idx="620">
                  <c:v>43985</c:v>
                </c:pt>
                <c:pt idx="621">
                  <c:v>43986</c:v>
                </c:pt>
                <c:pt idx="622">
                  <c:v>43987</c:v>
                </c:pt>
                <c:pt idx="623">
                  <c:v>43990</c:v>
                </c:pt>
                <c:pt idx="624">
                  <c:v>43991</c:v>
                </c:pt>
                <c:pt idx="625">
                  <c:v>43992</c:v>
                </c:pt>
                <c:pt idx="626">
                  <c:v>43993</c:v>
                </c:pt>
                <c:pt idx="627">
                  <c:v>43994</c:v>
                </c:pt>
                <c:pt idx="628">
                  <c:v>43997</c:v>
                </c:pt>
                <c:pt idx="629">
                  <c:v>43998</c:v>
                </c:pt>
                <c:pt idx="630">
                  <c:v>43999</c:v>
                </c:pt>
                <c:pt idx="631">
                  <c:v>44000</c:v>
                </c:pt>
                <c:pt idx="632">
                  <c:v>44001</c:v>
                </c:pt>
                <c:pt idx="633">
                  <c:v>44004</c:v>
                </c:pt>
                <c:pt idx="634">
                  <c:v>44005</c:v>
                </c:pt>
                <c:pt idx="635">
                  <c:v>44006</c:v>
                </c:pt>
                <c:pt idx="636">
                  <c:v>44007</c:v>
                </c:pt>
                <c:pt idx="637">
                  <c:v>44008</c:v>
                </c:pt>
                <c:pt idx="638">
                  <c:v>44011</c:v>
                </c:pt>
                <c:pt idx="639">
                  <c:v>44012</c:v>
                </c:pt>
                <c:pt idx="640">
                  <c:v>44013</c:v>
                </c:pt>
                <c:pt idx="641">
                  <c:v>44014</c:v>
                </c:pt>
                <c:pt idx="642">
                  <c:v>44015</c:v>
                </c:pt>
                <c:pt idx="643">
                  <c:v>44018</c:v>
                </c:pt>
                <c:pt idx="644">
                  <c:v>44019</c:v>
                </c:pt>
                <c:pt idx="645">
                  <c:v>44020</c:v>
                </c:pt>
                <c:pt idx="646">
                  <c:v>44021</c:v>
                </c:pt>
                <c:pt idx="647">
                  <c:v>44022</c:v>
                </c:pt>
                <c:pt idx="648">
                  <c:v>44025</c:v>
                </c:pt>
                <c:pt idx="649">
                  <c:v>44026</c:v>
                </c:pt>
                <c:pt idx="650">
                  <c:v>44027</c:v>
                </c:pt>
                <c:pt idx="651">
                  <c:v>44028</c:v>
                </c:pt>
                <c:pt idx="652">
                  <c:v>44029</c:v>
                </c:pt>
                <c:pt idx="653">
                  <c:v>44032</c:v>
                </c:pt>
                <c:pt idx="654">
                  <c:v>44033</c:v>
                </c:pt>
                <c:pt idx="655">
                  <c:v>44034</c:v>
                </c:pt>
                <c:pt idx="656">
                  <c:v>44035</c:v>
                </c:pt>
                <c:pt idx="657">
                  <c:v>44036</c:v>
                </c:pt>
                <c:pt idx="658">
                  <c:v>44039</c:v>
                </c:pt>
                <c:pt idx="659">
                  <c:v>44040</c:v>
                </c:pt>
                <c:pt idx="660">
                  <c:v>44041</c:v>
                </c:pt>
                <c:pt idx="661">
                  <c:v>44042</c:v>
                </c:pt>
                <c:pt idx="662">
                  <c:v>44043</c:v>
                </c:pt>
                <c:pt idx="663">
                  <c:v>44046</c:v>
                </c:pt>
                <c:pt idx="664">
                  <c:v>44047</c:v>
                </c:pt>
                <c:pt idx="665">
                  <c:v>44048</c:v>
                </c:pt>
                <c:pt idx="666">
                  <c:v>44049</c:v>
                </c:pt>
                <c:pt idx="667">
                  <c:v>44050</c:v>
                </c:pt>
                <c:pt idx="668">
                  <c:v>44053</c:v>
                </c:pt>
                <c:pt idx="669">
                  <c:v>44054</c:v>
                </c:pt>
                <c:pt idx="670">
                  <c:v>44055</c:v>
                </c:pt>
                <c:pt idx="671">
                  <c:v>44056</c:v>
                </c:pt>
                <c:pt idx="672">
                  <c:v>44057</c:v>
                </c:pt>
                <c:pt idx="673">
                  <c:v>44060</c:v>
                </c:pt>
                <c:pt idx="674">
                  <c:v>44061</c:v>
                </c:pt>
                <c:pt idx="675">
                  <c:v>44062</c:v>
                </c:pt>
                <c:pt idx="676">
                  <c:v>44063</c:v>
                </c:pt>
                <c:pt idx="677">
                  <c:v>44064</c:v>
                </c:pt>
                <c:pt idx="678">
                  <c:v>44067</c:v>
                </c:pt>
                <c:pt idx="679">
                  <c:v>44068</c:v>
                </c:pt>
                <c:pt idx="680">
                  <c:v>44069</c:v>
                </c:pt>
                <c:pt idx="681">
                  <c:v>44070</c:v>
                </c:pt>
                <c:pt idx="682">
                  <c:v>44071</c:v>
                </c:pt>
                <c:pt idx="683">
                  <c:v>44074</c:v>
                </c:pt>
                <c:pt idx="684">
                  <c:v>44075</c:v>
                </c:pt>
                <c:pt idx="685">
                  <c:v>44076</c:v>
                </c:pt>
                <c:pt idx="686">
                  <c:v>44077</c:v>
                </c:pt>
                <c:pt idx="687">
                  <c:v>44078</c:v>
                </c:pt>
                <c:pt idx="688">
                  <c:v>44081</c:v>
                </c:pt>
                <c:pt idx="689">
                  <c:v>44082</c:v>
                </c:pt>
                <c:pt idx="690">
                  <c:v>44083</c:v>
                </c:pt>
                <c:pt idx="691">
                  <c:v>44084</c:v>
                </c:pt>
                <c:pt idx="692">
                  <c:v>44085</c:v>
                </c:pt>
                <c:pt idx="693">
                  <c:v>44088</c:v>
                </c:pt>
                <c:pt idx="694">
                  <c:v>44089</c:v>
                </c:pt>
                <c:pt idx="695">
                  <c:v>44090</c:v>
                </c:pt>
                <c:pt idx="696">
                  <c:v>44091</c:v>
                </c:pt>
                <c:pt idx="697">
                  <c:v>44092</c:v>
                </c:pt>
                <c:pt idx="698">
                  <c:v>44095</c:v>
                </c:pt>
                <c:pt idx="699">
                  <c:v>44096</c:v>
                </c:pt>
                <c:pt idx="700">
                  <c:v>44097</c:v>
                </c:pt>
                <c:pt idx="701">
                  <c:v>44098</c:v>
                </c:pt>
                <c:pt idx="702">
                  <c:v>44099</c:v>
                </c:pt>
                <c:pt idx="703">
                  <c:v>44102</c:v>
                </c:pt>
                <c:pt idx="704">
                  <c:v>44103</c:v>
                </c:pt>
                <c:pt idx="705">
                  <c:v>44104</c:v>
                </c:pt>
                <c:pt idx="706">
                  <c:v>44105</c:v>
                </c:pt>
                <c:pt idx="707">
                  <c:v>44106</c:v>
                </c:pt>
                <c:pt idx="708">
                  <c:v>44109</c:v>
                </c:pt>
                <c:pt idx="709">
                  <c:v>44110</c:v>
                </c:pt>
                <c:pt idx="710">
                  <c:v>44111</c:v>
                </c:pt>
                <c:pt idx="711">
                  <c:v>44112</c:v>
                </c:pt>
                <c:pt idx="712">
                  <c:v>44113</c:v>
                </c:pt>
                <c:pt idx="713">
                  <c:v>44116</c:v>
                </c:pt>
                <c:pt idx="714">
                  <c:v>44117</c:v>
                </c:pt>
                <c:pt idx="715">
                  <c:v>44118</c:v>
                </c:pt>
                <c:pt idx="716">
                  <c:v>44119</c:v>
                </c:pt>
                <c:pt idx="717">
                  <c:v>44120</c:v>
                </c:pt>
                <c:pt idx="718">
                  <c:v>44123</c:v>
                </c:pt>
                <c:pt idx="719">
                  <c:v>44124</c:v>
                </c:pt>
                <c:pt idx="720">
                  <c:v>44125</c:v>
                </c:pt>
                <c:pt idx="721">
                  <c:v>44126</c:v>
                </c:pt>
                <c:pt idx="722">
                  <c:v>44127</c:v>
                </c:pt>
                <c:pt idx="723">
                  <c:v>44130</c:v>
                </c:pt>
                <c:pt idx="724">
                  <c:v>44131</c:v>
                </c:pt>
                <c:pt idx="725">
                  <c:v>44132</c:v>
                </c:pt>
                <c:pt idx="726">
                  <c:v>44133</c:v>
                </c:pt>
                <c:pt idx="727">
                  <c:v>44134</c:v>
                </c:pt>
                <c:pt idx="728">
                  <c:v>44137</c:v>
                </c:pt>
                <c:pt idx="729">
                  <c:v>44138</c:v>
                </c:pt>
                <c:pt idx="730">
                  <c:v>44139</c:v>
                </c:pt>
                <c:pt idx="731">
                  <c:v>44140</c:v>
                </c:pt>
                <c:pt idx="732">
                  <c:v>44141</c:v>
                </c:pt>
                <c:pt idx="733">
                  <c:v>44144</c:v>
                </c:pt>
                <c:pt idx="734">
                  <c:v>44145</c:v>
                </c:pt>
                <c:pt idx="735">
                  <c:v>44146</c:v>
                </c:pt>
                <c:pt idx="736">
                  <c:v>44147</c:v>
                </c:pt>
                <c:pt idx="737">
                  <c:v>44148</c:v>
                </c:pt>
                <c:pt idx="738">
                  <c:v>44151</c:v>
                </c:pt>
                <c:pt idx="739">
                  <c:v>44152</c:v>
                </c:pt>
                <c:pt idx="740">
                  <c:v>44153</c:v>
                </c:pt>
                <c:pt idx="741">
                  <c:v>44154</c:v>
                </c:pt>
                <c:pt idx="742">
                  <c:v>44155</c:v>
                </c:pt>
                <c:pt idx="743">
                  <c:v>44158</c:v>
                </c:pt>
                <c:pt idx="744">
                  <c:v>44159</c:v>
                </c:pt>
                <c:pt idx="745">
                  <c:v>44160</c:v>
                </c:pt>
                <c:pt idx="746">
                  <c:v>44161</c:v>
                </c:pt>
                <c:pt idx="747">
                  <c:v>44162</c:v>
                </c:pt>
                <c:pt idx="748">
                  <c:v>44165</c:v>
                </c:pt>
                <c:pt idx="749">
                  <c:v>44166</c:v>
                </c:pt>
                <c:pt idx="750">
                  <c:v>44167</c:v>
                </c:pt>
                <c:pt idx="751">
                  <c:v>44168</c:v>
                </c:pt>
                <c:pt idx="752">
                  <c:v>44169</c:v>
                </c:pt>
                <c:pt idx="753">
                  <c:v>44172</c:v>
                </c:pt>
                <c:pt idx="754">
                  <c:v>44173</c:v>
                </c:pt>
                <c:pt idx="755">
                  <c:v>44174</c:v>
                </c:pt>
                <c:pt idx="756">
                  <c:v>44175</c:v>
                </c:pt>
                <c:pt idx="757">
                  <c:v>44176</c:v>
                </c:pt>
                <c:pt idx="758">
                  <c:v>44179</c:v>
                </c:pt>
                <c:pt idx="759">
                  <c:v>44180</c:v>
                </c:pt>
                <c:pt idx="760">
                  <c:v>44181</c:v>
                </c:pt>
                <c:pt idx="761">
                  <c:v>44182</c:v>
                </c:pt>
                <c:pt idx="762">
                  <c:v>44183</c:v>
                </c:pt>
                <c:pt idx="763">
                  <c:v>44186</c:v>
                </c:pt>
                <c:pt idx="764">
                  <c:v>44187</c:v>
                </c:pt>
                <c:pt idx="765">
                  <c:v>44188</c:v>
                </c:pt>
                <c:pt idx="766">
                  <c:v>44189</c:v>
                </c:pt>
                <c:pt idx="767">
                  <c:v>44190</c:v>
                </c:pt>
                <c:pt idx="768">
                  <c:v>44194</c:v>
                </c:pt>
                <c:pt idx="769">
                  <c:v>44195</c:v>
                </c:pt>
                <c:pt idx="770">
                  <c:v>44196</c:v>
                </c:pt>
                <c:pt idx="771">
                  <c:v>44197</c:v>
                </c:pt>
                <c:pt idx="772">
                  <c:v>44200</c:v>
                </c:pt>
                <c:pt idx="773">
                  <c:v>44201</c:v>
                </c:pt>
                <c:pt idx="774">
                  <c:v>44202</c:v>
                </c:pt>
                <c:pt idx="775">
                  <c:v>44203</c:v>
                </c:pt>
                <c:pt idx="776">
                  <c:v>44204</c:v>
                </c:pt>
                <c:pt idx="777">
                  <c:v>44207</c:v>
                </c:pt>
                <c:pt idx="778">
                  <c:v>44208</c:v>
                </c:pt>
                <c:pt idx="779">
                  <c:v>44209</c:v>
                </c:pt>
                <c:pt idx="780">
                  <c:v>44210</c:v>
                </c:pt>
                <c:pt idx="781">
                  <c:v>44211</c:v>
                </c:pt>
                <c:pt idx="782">
                  <c:v>44214</c:v>
                </c:pt>
                <c:pt idx="783">
                  <c:v>44215</c:v>
                </c:pt>
                <c:pt idx="784">
                  <c:v>44216</c:v>
                </c:pt>
                <c:pt idx="785">
                  <c:v>44217</c:v>
                </c:pt>
                <c:pt idx="786">
                  <c:v>44218</c:v>
                </c:pt>
                <c:pt idx="787">
                  <c:v>44221</c:v>
                </c:pt>
                <c:pt idx="788">
                  <c:v>44222</c:v>
                </c:pt>
                <c:pt idx="789">
                  <c:v>44223</c:v>
                </c:pt>
                <c:pt idx="790">
                  <c:v>44224</c:v>
                </c:pt>
                <c:pt idx="791">
                  <c:v>44225</c:v>
                </c:pt>
                <c:pt idx="792">
                  <c:v>44228</c:v>
                </c:pt>
                <c:pt idx="793">
                  <c:v>44229</c:v>
                </c:pt>
                <c:pt idx="794">
                  <c:v>44230</c:v>
                </c:pt>
                <c:pt idx="795">
                  <c:v>44231</c:v>
                </c:pt>
                <c:pt idx="796">
                  <c:v>44232</c:v>
                </c:pt>
                <c:pt idx="797">
                  <c:v>44235</c:v>
                </c:pt>
                <c:pt idx="798">
                  <c:v>44236</c:v>
                </c:pt>
                <c:pt idx="799">
                  <c:v>44237</c:v>
                </c:pt>
                <c:pt idx="800">
                  <c:v>44238</c:v>
                </c:pt>
                <c:pt idx="801">
                  <c:v>44239</c:v>
                </c:pt>
                <c:pt idx="802">
                  <c:v>44242</c:v>
                </c:pt>
                <c:pt idx="803">
                  <c:v>44243</c:v>
                </c:pt>
                <c:pt idx="804">
                  <c:v>44244</c:v>
                </c:pt>
                <c:pt idx="805">
                  <c:v>44245</c:v>
                </c:pt>
                <c:pt idx="806">
                  <c:v>44246</c:v>
                </c:pt>
                <c:pt idx="807">
                  <c:v>44249</c:v>
                </c:pt>
                <c:pt idx="808">
                  <c:v>44250</c:v>
                </c:pt>
                <c:pt idx="809">
                  <c:v>44251</c:v>
                </c:pt>
                <c:pt idx="810">
                  <c:v>44252</c:v>
                </c:pt>
                <c:pt idx="811">
                  <c:v>44253</c:v>
                </c:pt>
                <c:pt idx="812">
                  <c:v>44256</c:v>
                </c:pt>
                <c:pt idx="813">
                  <c:v>44257</c:v>
                </c:pt>
                <c:pt idx="814">
                  <c:v>44258</c:v>
                </c:pt>
                <c:pt idx="815">
                  <c:v>44259</c:v>
                </c:pt>
                <c:pt idx="816">
                  <c:v>44260</c:v>
                </c:pt>
                <c:pt idx="817">
                  <c:v>44263</c:v>
                </c:pt>
                <c:pt idx="818">
                  <c:v>44264</c:v>
                </c:pt>
                <c:pt idx="819">
                  <c:v>44265</c:v>
                </c:pt>
                <c:pt idx="820">
                  <c:v>44266</c:v>
                </c:pt>
                <c:pt idx="821">
                  <c:v>44267</c:v>
                </c:pt>
                <c:pt idx="822">
                  <c:v>44270</c:v>
                </c:pt>
                <c:pt idx="823">
                  <c:v>44271</c:v>
                </c:pt>
                <c:pt idx="824">
                  <c:v>44272</c:v>
                </c:pt>
                <c:pt idx="825">
                  <c:v>44273</c:v>
                </c:pt>
                <c:pt idx="826">
                  <c:v>44274</c:v>
                </c:pt>
                <c:pt idx="827">
                  <c:v>44277</c:v>
                </c:pt>
                <c:pt idx="828">
                  <c:v>44278</c:v>
                </c:pt>
                <c:pt idx="829">
                  <c:v>44279</c:v>
                </c:pt>
                <c:pt idx="830">
                  <c:v>44280</c:v>
                </c:pt>
                <c:pt idx="831">
                  <c:v>44281</c:v>
                </c:pt>
                <c:pt idx="832">
                  <c:v>44284</c:v>
                </c:pt>
                <c:pt idx="833">
                  <c:v>44285</c:v>
                </c:pt>
                <c:pt idx="834">
                  <c:v>44286</c:v>
                </c:pt>
                <c:pt idx="835">
                  <c:v>44287</c:v>
                </c:pt>
                <c:pt idx="836">
                  <c:v>44288</c:v>
                </c:pt>
                <c:pt idx="837">
                  <c:v>44291</c:v>
                </c:pt>
                <c:pt idx="838">
                  <c:v>44292</c:v>
                </c:pt>
                <c:pt idx="839">
                  <c:v>44293</c:v>
                </c:pt>
                <c:pt idx="840">
                  <c:v>44294</c:v>
                </c:pt>
                <c:pt idx="841">
                  <c:v>44295</c:v>
                </c:pt>
                <c:pt idx="842">
                  <c:v>44298</c:v>
                </c:pt>
                <c:pt idx="843">
                  <c:v>44299</c:v>
                </c:pt>
                <c:pt idx="844">
                  <c:v>44300</c:v>
                </c:pt>
                <c:pt idx="845">
                  <c:v>44301</c:v>
                </c:pt>
                <c:pt idx="846">
                  <c:v>44302</c:v>
                </c:pt>
                <c:pt idx="847">
                  <c:v>44305</c:v>
                </c:pt>
                <c:pt idx="848">
                  <c:v>44306</c:v>
                </c:pt>
                <c:pt idx="849">
                  <c:v>44307</c:v>
                </c:pt>
                <c:pt idx="850">
                  <c:v>44308</c:v>
                </c:pt>
                <c:pt idx="851">
                  <c:v>44309</c:v>
                </c:pt>
                <c:pt idx="852">
                  <c:v>44312</c:v>
                </c:pt>
                <c:pt idx="853">
                  <c:v>44313</c:v>
                </c:pt>
                <c:pt idx="854">
                  <c:v>44314</c:v>
                </c:pt>
                <c:pt idx="855">
                  <c:v>44315</c:v>
                </c:pt>
                <c:pt idx="856">
                  <c:v>44316</c:v>
                </c:pt>
                <c:pt idx="857">
                  <c:v>44319</c:v>
                </c:pt>
                <c:pt idx="858">
                  <c:v>44320</c:v>
                </c:pt>
                <c:pt idx="859">
                  <c:v>44321</c:v>
                </c:pt>
                <c:pt idx="860">
                  <c:v>44322</c:v>
                </c:pt>
                <c:pt idx="861">
                  <c:v>44323</c:v>
                </c:pt>
                <c:pt idx="862">
                  <c:v>44326</c:v>
                </c:pt>
                <c:pt idx="863">
                  <c:v>44327</c:v>
                </c:pt>
                <c:pt idx="864">
                  <c:v>44328</c:v>
                </c:pt>
                <c:pt idx="865">
                  <c:v>44329</c:v>
                </c:pt>
                <c:pt idx="866">
                  <c:v>44330</c:v>
                </c:pt>
                <c:pt idx="867">
                  <c:v>44333</c:v>
                </c:pt>
                <c:pt idx="868">
                  <c:v>44334</c:v>
                </c:pt>
                <c:pt idx="869">
                  <c:v>44335</c:v>
                </c:pt>
                <c:pt idx="870">
                  <c:v>44336</c:v>
                </c:pt>
                <c:pt idx="871">
                  <c:v>44337</c:v>
                </c:pt>
                <c:pt idx="872">
                  <c:v>44340</c:v>
                </c:pt>
                <c:pt idx="873">
                  <c:v>44341</c:v>
                </c:pt>
                <c:pt idx="874">
                  <c:v>44342</c:v>
                </c:pt>
                <c:pt idx="875">
                  <c:v>44343</c:v>
                </c:pt>
                <c:pt idx="876">
                  <c:v>44344</c:v>
                </c:pt>
                <c:pt idx="877">
                  <c:v>44347</c:v>
                </c:pt>
                <c:pt idx="878">
                  <c:v>44348</c:v>
                </c:pt>
                <c:pt idx="879">
                  <c:v>44349</c:v>
                </c:pt>
                <c:pt idx="880">
                  <c:v>44350</c:v>
                </c:pt>
                <c:pt idx="881">
                  <c:v>44351</c:v>
                </c:pt>
                <c:pt idx="882">
                  <c:v>44354</c:v>
                </c:pt>
                <c:pt idx="883">
                  <c:v>44355</c:v>
                </c:pt>
                <c:pt idx="884">
                  <c:v>44356</c:v>
                </c:pt>
                <c:pt idx="885">
                  <c:v>44357</c:v>
                </c:pt>
                <c:pt idx="886">
                  <c:v>44358</c:v>
                </c:pt>
                <c:pt idx="887">
                  <c:v>44361</c:v>
                </c:pt>
                <c:pt idx="888">
                  <c:v>44362</c:v>
                </c:pt>
                <c:pt idx="889">
                  <c:v>44363</c:v>
                </c:pt>
                <c:pt idx="890">
                  <c:v>44364</c:v>
                </c:pt>
                <c:pt idx="891">
                  <c:v>44365</c:v>
                </c:pt>
                <c:pt idx="892">
                  <c:v>44368</c:v>
                </c:pt>
                <c:pt idx="893">
                  <c:v>44369</c:v>
                </c:pt>
                <c:pt idx="894">
                  <c:v>44370</c:v>
                </c:pt>
                <c:pt idx="895">
                  <c:v>44371</c:v>
                </c:pt>
                <c:pt idx="896">
                  <c:v>44372</c:v>
                </c:pt>
                <c:pt idx="897">
                  <c:v>44375</c:v>
                </c:pt>
                <c:pt idx="898">
                  <c:v>44376</c:v>
                </c:pt>
                <c:pt idx="899">
                  <c:v>44377</c:v>
                </c:pt>
                <c:pt idx="900">
                  <c:v>44378</c:v>
                </c:pt>
                <c:pt idx="901">
                  <c:v>44379</c:v>
                </c:pt>
                <c:pt idx="902">
                  <c:v>44382</c:v>
                </c:pt>
                <c:pt idx="903">
                  <c:v>44383</c:v>
                </c:pt>
                <c:pt idx="904">
                  <c:v>44384</c:v>
                </c:pt>
                <c:pt idx="905">
                  <c:v>44385</c:v>
                </c:pt>
                <c:pt idx="906">
                  <c:v>44386</c:v>
                </c:pt>
                <c:pt idx="907">
                  <c:v>44389</c:v>
                </c:pt>
                <c:pt idx="908">
                  <c:v>44390</c:v>
                </c:pt>
                <c:pt idx="909">
                  <c:v>44391</c:v>
                </c:pt>
                <c:pt idx="910">
                  <c:v>44392</c:v>
                </c:pt>
                <c:pt idx="911">
                  <c:v>44393</c:v>
                </c:pt>
                <c:pt idx="912">
                  <c:v>44396</c:v>
                </c:pt>
                <c:pt idx="913">
                  <c:v>44397</c:v>
                </c:pt>
                <c:pt idx="914">
                  <c:v>44398</c:v>
                </c:pt>
                <c:pt idx="915">
                  <c:v>44399</c:v>
                </c:pt>
                <c:pt idx="916">
                  <c:v>44400</c:v>
                </c:pt>
                <c:pt idx="917">
                  <c:v>44403</c:v>
                </c:pt>
                <c:pt idx="918">
                  <c:v>44404</c:v>
                </c:pt>
                <c:pt idx="919">
                  <c:v>44405</c:v>
                </c:pt>
                <c:pt idx="920">
                  <c:v>44406</c:v>
                </c:pt>
                <c:pt idx="921">
                  <c:v>44407</c:v>
                </c:pt>
                <c:pt idx="922">
                  <c:v>44410</c:v>
                </c:pt>
                <c:pt idx="923">
                  <c:v>44411</c:v>
                </c:pt>
                <c:pt idx="924">
                  <c:v>44412</c:v>
                </c:pt>
                <c:pt idx="925">
                  <c:v>44413</c:v>
                </c:pt>
                <c:pt idx="926">
                  <c:v>44414</c:v>
                </c:pt>
                <c:pt idx="927">
                  <c:v>44417</c:v>
                </c:pt>
                <c:pt idx="928">
                  <c:v>44418</c:v>
                </c:pt>
                <c:pt idx="929">
                  <c:v>44419</c:v>
                </c:pt>
                <c:pt idx="930">
                  <c:v>44420</c:v>
                </c:pt>
                <c:pt idx="931">
                  <c:v>44421</c:v>
                </c:pt>
                <c:pt idx="932">
                  <c:v>44424</c:v>
                </c:pt>
                <c:pt idx="933">
                  <c:v>44425</c:v>
                </c:pt>
                <c:pt idx="934">
                  <c:v>44426</c:v>
                </c:pt>
                <c:pt idx="935">
                  <c:v>44427</c:v>
                </c:pt>
                <c:pt idx="936">
                  <c:v>44428</c:v>
                </c:pt>
                <c:pt idx="937">
                  <c:v>44431</c:v>
                </c:pt>
                <c:pt idx="938">
                  <c:v>44432</c:v>
                </c:pt>
                <c:pt idx="939">
                  <c:v>44433</c:v>
                </c:pt>
                <c:pt idx="940">
                  <c:v>44434</c:v>
                </c:pt>
                <c:pt idx="941">
                  <c:v>44435</c:v>
                </c:pt>
                <c:pt idx="942">
                  <c:v>44438</c:v>
                </c:pt>
                <c:pt idx="943">
                  <c:v>44439</c:v>
                </c:pt>
                <c:pt idx="944">
                  <c:v>44440</c:v>
                </c:pt>
                <c:pt idx="945">
                  <c:v>44441</c:v>
                </c:pt>
                <c:pt idx="946">
                  <c:v>44442</c:v>
                </c:pt>
                <c:pt idx="947">
                  <c:v>44445</c:v>
                </c:pt>
                <c:pt idx="948">
                  <c:v>44446</c:v>
                </c:pt>
                <c:pt idx="949">
                  <c:v>44447</c:v>
                </c:pt>
                <c:pt idx="950">
                  <c:v>44448</c:v>
                </c:pt>
                <c:pt idx="951">
                  <c:v>44449</c:v>
                </c:pt>
                <c:pt idx="952">
                  <c:v>44452</c:v>
                </c:pt>
                <c:pt idx="953">
                  <c:v>44453</c:v>
                </c:pt>
                <c:pt idx="954">
                  <c:v>44454</c:v>
                </c:pt>
                <c:pt idx="955">
                  <c:v>44455</c:v>
                </c:pt>
                <c:pt idx="956">
                  <c:v>44456</c:v>
                </c:pt>
                <c:pt idx="957">
                  <c:v>44459</c:v>
                </c:pt>
                <c:pt idx="958">
                  <c:v>44460</c:v>
                </c:pt>
                <c:pt idx="959">
                  <c:v>44461</c:v>
                </c:pt>
                <c:pt idx="960">
                  <c:v>44462</c:v>
                </c:pt>
                <c:pt idx="961">
                  <c:v>44463</c:v>
                </c:pt>
                <c:pt idx="962">
                  <c:v>44466</c:v>
                </c:pt>
                <c:pt idx="963">
                  <c:v>44467</c:v>
                </c:pt>
                <c:pt idx="964">
                  <c:v>44468</c:v>
                </c:pt>
                <c:pt idx="965">
                  <c:v>44470</c:v>
                </c:pt>
                <c:pt idx="966">
                  <c:v>44473</c:v>
                </c:pt>
                <c:pt idx="967">
                  <c:v>44474</c:v>
                </c:pt>
                <c:pt idx="968">
                  <c:v>44475</c:v>
                </c:pt>
                <c:pt idx="969">
                  <c:v>44476</c:v>
                </c:pt>
                <c:pt idx="970">
                  <c:v>44477</c:v>
                </c:pt>
                <c:pt idx="971">
                  <c:v>44480</c:v>
                </c:pt>
                <c:pt idx="972">
                  <c:v>44481</c:v>
                </c:pt>
                <c:pt idx="973">
                  <c:v>44482</c:v>
                </c:pt>
                <c:pt idx="974">
                  <c:v>44483</c:v>
                </c:pt>
                <c:pt idx="975">
                  <c:v>44484</c:v>
                </c:pt>
                <c:pt idx="976">
                  <c:v>44487</c:v>
                </c:pt>
                <c:pt idx="977">
                  <c:v>44488</c:v>
                </c:pt>
                <c:pt idx="978">
                  <c:v>44489</c:v>
                </c:pt>
                <c:pt idx="979">
                  <c:v>44490</c:v>
                </c:pt>
                <c:pt idx="980">
                  <c:v>44491</c:v>
                </c:pt>
                <c:pt idx="981">
                  <c:v>44494</c:v>
                </c:pt>
                <c:pt idx="982">
                  <c:v>44495</c:v>
                </c:pt>
                <c:pt idx="983">
                  <c:v>44496</c:v>
                </c:pt>
                <c:pt idx="984">
                  <c:v>44497</c:v>
                </c:pt>
                <c:pt idx="985">
                  <c:v>44498</c:v>
                </c:pt>
                <c:pt idx="986">
                  <c:v>44501</c:v>
                </c:pt>
                <c:pt idx="987">
                  <c:v>44502</c:v>
                </c:pt>
                <c:pt idx="988">
                  <c:v>44503</c:v>
                </c:pt>
                <c:pt idx="989">
                  <c:v>44504</c:v>
                </c:pt>
                <c:pt idx="990">
                  <c:v>44505</c:v>
                </c:pt>
                <c:pt idx="991">
                  <c:v>44508</c:v>
                </c:pt>
                <c:pt idx="992">
                  <c:v>44509</c:v>
                </c:pt>
                <c:pt idx="993">
                  <c:v>44510</c:v>
                </c:pt>
                <c:pt idx="994">
                  <c:v>44511</c:v>
                </c:pt>
                <c:pt idx="995">
                  <c:v>44512</c:v>
                </c:pt>
                <c:pt idx="996">
                  <c:v>44515</c:v>
                </c:pt>
                <c:pt idx="997">
                  <c:v>44516</c:v>
                </c:pt>
                <c:pt idx="998">
                  <c:v>44517</c:v>
                </c:pt>
                <c:pt idx="999">
                  <c:v>44518</c:v>
                </c:pt>
                <c:pt idx="1000">
                  <c:v>44519</c:v>
                </c:pt>
                <c:pt idx="1001">
                  <c:v>44522</c:v>
                </c:pt>
                <c:pt idx="1002">
                  <c:v>44523</c:v>
                </c:pt>
                <c:pt idx="1003">
                  <c:v>44524</c:v>
                </c:pt>
                <c:pt idx="1004">
                  <c:v>44525</c:v>
                </c:pt>
                <c:pt idx="1005">
                  <c:v>44526</c:v>
                </c:pt>
                <c:pt idx="1006">
                  <c:v>44529</c:v>
                </c:pt>
                <c:pt idx="1007">
                  <c:v>44530</c:v>
                </c:pt>
                <c:pt idx="1008">
                  <c:v>44531</c:v>
                </c:pt>
                <c:pt idx="1009">
                  <c:v>44532</c:v>
                </c:pt>
                <c:pt idx="1010">
                  <c:v>44533</c:v>
                </c:pt>
                <c:pt idx="1011">
                  <c:v>44536</c:v>
                </c:pt>
                <c:pt idx="1012">
                  <c:v>44537</c:v>
                </c:pt>
                <c:pt idx="1013">
                  <c:v>44538</c:v>
                </c:pt>
                <c:pt idx="1014">
                  <c:v>44539</c:v>
                </c:pt>
                <c:pt idx="1015">
                  <c:v>44540</c:v>
                </c:pt>
                <c:pt idx="1016">
                  <c:v>44543</c:v>
                </c:pt>
                <c:pt idx="1017">
                  <c:v>44544</c:v>
                </c:pt>
                <c:pt idx="1018">
                  <c:v>44545</c:v>
                </c:pt>
                <c:pt idx="1019">
                  <c:v>44546</c:v>
                </c:pt>
                <c:pt idx="1020">
                  <c:v>44547</c:v>
                </c:pt>
                <c:pt idx="1021">
                  <c:v>44550</c:v>
                </c:pt>
                <c:pt idx="1022">
                  <c:v>44551</c:v>
                </c:pt>
                <c:pt idx="1023">
                  <c:v>44552</c:v>
                </c:pt>
                <c:pt idx="1024">
                  <c:v>44553</c:v>
                </c:pt>
                <c:pt idx="1025">
                  <c:v>44554</c:v>
                </c:pt>
                <c:pt idx="1026">
                  <c:v>44559</c:v>
                </c:pt>
                <c:pt idx="1027">
                  <c:v>44560</c:v>
                </c:pt>
                <c:pt idx="1028">
                  <c:v>44561</c:v>
                </c:pt>
                <c:pt idx="1029">
                  <c:v>44565</c:v>
                </c:pt>
                <c:pt idx="1030">
                  <c:v>44566</c:v>
                </c:pt>
                <c:pt idx="1031">
                  <c:v>44567</c:v>
                </c:pt>
                <c:pt idx="1032">
                  <c:v>44568</c:v>
                </c:pt>
                <c:pt idx="1033">
                  <c:v>44571</c:v>
                </c:pt>
                <c:pt idx="1034">
                  <c:v>44572</c:v>
                </c:pt>
                <c:pt idx="1035">
                  <c:v>44573</c:v>
                </c:pt>
                <c:pt idx="1036">
                  <c:v>44574</c:v>
                </c:pt>
                <c:pt idx="1037">
                  <c:v>44575</c:v>
                </c:pt>
                <c:pt idx="1038">
                  <c:v>44578</c:v>
                </c:pt>
                <c:pt idx="1039">
                  <c:v>44579</c:v>
                </c:pt>
                <c:pt idx="1040">
                  <c:v>44580</c:v>
                </c:pt>
                <c:pt idx="1041">
                  <c:v>44581</c:v>
                </c:pt>
                <c:pt idx="1042">
                  <c:v>44582</c:v>
                </c:pt>
                <c:pt idx="1043">
                  <c:v>44585</c:v>
                </c:pt>
                <c:pt idx="1044">
                  <c:v>44586</c:v>
                </c:pt>
                <c:pt idx="1045">
                  <c:v>44587</c:v>
                </c:pt>
                <c:pt idx="1046">
                  <c:v>44588</c:v>
                </c:pt>
                <c:pt idx="1047">
                  <c:v>44589</c:v>
                </c:pt>
                <c:pt idx="1048">
                  <c:v>44592</c:v>
                </c:pt>
                <c:pt idx="1049">
                  <c:v>44593</c:v>
                </c:pt>
                <c:pt idx="1050">
                  <c:v>44594</c:v>
                </c:pt>
                <c:pt idx="1051">
                  <c:v>44595</c:v>
                </c:pt>
                <c:pt idx="1052">
                  <c:v>44596</c:v>
                </c:pt>
                <c:pt idx="1053">
                  <c:v>44599</c:v>
                </c:pt>
                <c:pt idx="1054">
                  <c:v>44600</c:v>
                </c:pt>
                <c:pt idx="1055">
                  <c:v>44601</c:v>
                </c:pt>
                <c:pt idx="1056">
                  <c:v>44602</c:v>
                </c:pt>
                <c:pt idx="1057">
                  <c:v>44603</c:v>
                </c:pt>
                <c:pt idx="1058">
                  <c:v>44606</c:v>
                </c:pt>
                <c:pt idx="1059">
                  <c:v>44607</c:v>
                </c:pt>
                <c:pt idx="1060">
                  <c:v>44608</c:v>
                </c:pt>
                <c:pt idx="1061">
                  <c:v>44609</c:v>
                </c:pt>
                <c:pt idx="1062">
                  <c:v>44610</c:v>
                </c:pt>
                <c:pt idx="1063">
                  <c:v>44613</c:v>
                </c:pt>
                <c:pt idx="1064">
                  <c:v>44614</c:v>
                </c:pt>
                <c:pt idx="1065">
                  <c:v>44615</c:v>
                </c:pt>
                <c:pt idx="1066">
                  <c:v>44616</c:v>
                </c:pt>
                <c:pt idx="1067">
                  <c:v>44617</c:v>
                </c:pt>
                <c:pt idx="1068">
                  <c:v>44620</c:v>
                </c:pt>
                <c:pt idx="1069">
                  <c:v>44621</c:v>
                </c:pt>
                <c:pt idx="1070">
                  <c:v>44622</c:v>
                </c:pt>
                <c:pt idx="1071">
                  <c:v>44623</c:v>
                </c:pt>
                <c:pt idx="1072">
                  <c:v>44624</c:v>
                </c:pt>
                <c:pt idx="1073">
                  <c:v>44627</c:v>
                </c:pt>
                <c:pt idx="1074">
                  <c:v>44628</c:v>
                </c:pt>
                <c:pt idx="1075">
                  <c:v>44629</c:v>
                </c:pt>
                <c:pt idx="1076">
                  <c:v>44630</c:v>
                </c:pt>
                <c:pt idx="1077">
                  <c:v>44631</c:v>
                </c:pt>
                <c:pt idx="1078">
                  <c:v>44634</c:v>
                </c:pt>
                <c:pt idx="1079">
                  <c:v>44635</c:v>
                </c:pt>
                <c:pt idx="1080">
                  <c:v>44636</c:v>
                </c:pt>
                <c:pt idx="1081">
                  <c:v>44637</c:v>
                </c:pt>
                <c:pt idx="1082">
                  <c:v>44638</c:v>
                </c:pt>
                <c:pt idx="1083">
                  <c:v>44641</c:v>
                </c:pt>
                <c:pt idx="1084">
                  <c:v>44642</c:v>
                </c:pt>
                <c:pt idx="1085">
                  <c:v>44643</c:v>
                </c:pt>
                <c:pt idx="1086">
                  <c:v>44644</c:v>
                </c:pt>
                <c:pt idx="1087">
                  <c:v>44645</c:v>
                </c:pt>
                <c:pt idx="1088">
                  <c:v>44648</c:v>
                </c:pt>
                <c:pt idx="1089">
                  <c:v>44649</c:v>
                </c:pt>
                <c:pt idx="1090">
                  <c:v>44650</c:v>
                </c:pt>
                <c:pt idx="1091">
                  <c:v>44651</c:v>
                </c:pt>
                <c:pt idx="1092">
                  <c:v>44652</c:v>
                </c:pt>
                <c:pt idx="1093">
                  <c:v>44655</c:v>
                </c:pt>
                <c:pt idx="1094">
                  <c:v>44656</c:v>
                </c:pt>
                <c:pt idx="1095">
                  <c:v>44657</c:v>
                </c:pt>
                <c:pt idx="1096">
                  <c:v>44658</c:v>
                </c:pt>
                <c:pt idx="1097">
                  <c:v>44659</c:v>
                </c:pt>
                <c:pt idx="1098">
                  <c:v>44662</c:v>
                </c:pt>
                <c:pt idx="1099">
                  <c:v>44663</c:v>
                </c:pt>
                <c:pt idx="1100">
                  <c:v>44664</c:v>
                </c:pt>
                <c:pt idx="1101">
                  <c:v>44665</c:v>
                </c:pt>
                <c:pt idx="1102">
                  <c:v>44666</c:v>
                </c:pt>
                <c:pt idx="1103">
                  <c:v>44669</c:v>
                </c:pt>
                <c:pt idx="1104">
                  <c:v>44670</c:v>
                </c:pt>
                <c:pt idx="1105">
                  <c:v>44671</c:v>
                </c:pt>
                <c:pt idx="1106">
                  <c:v>44672</c:v>
                </c:pt>
                <c:pt idx="1107">
                  <c:v>44673</c:v>
                </c:pt>
                <c:pt idx="1108">
                  <c:v>44676</c:v>
                </c:pt>
                <c:pt idx="1109">
                  <c:v>44677</c:v>
                </c:pt>
                <c:pt idx="1110">
                  <c:v>44678</c:v>
                </c:pt>
                <c:pt idx="1111">
                  <c:v>44679</c:v>
                </c:pt>
                <c:pt idx="1112">
                  <c:v>44680</c:v>
                </c:pt>
                <c:pt idx="1113">
                  <c:v>44683</c:v>
                </c:pt>
                <c:pt idx="1114">
                  <c:v>44684</c:v>
                </c:pt>
                <c:pt idx="1115">
                  <c:v>44685</c:v>
                </c:pt>
                <c:pt idx="1116">
                  <c:v>44686</c:v>
                </c:pt>
                <c:pt idx="1117">
                  <c:v>44687</c:v>
                </c:pt>
                <c:pt idx="1118">
                  <c:v>44690</c:v>
                </c:pt>
                <c:pt idx="1119">
                  <c:v>44691</c:v>
                </c:pt>
                <c:pt idx="1120">
                  <c:v>44692</c:v>
                </c:pt>
                <c:pt idx="1121">
                  <c:v>44693</c:v>
                </c:pt>
                <c:pt idx="1122">
                  <c:v>44694</c:v>
                </c:pt>
                <c:pt idx="1123">
                  <c:v>44697</c:v>
                </c:pt>
                <c:pt idx="1124">
                  <c:v>44698</c:v>
                </c:pt>
                <c:pt idx="1125">
                  <c:v>44699</c:v>
                </c:pt>
                <c:pt idx="1126">
                  <c:v>44700</c:v>
                </c:pt>
                <c:pt idx="1127">
                  <c:v>44701</c:v>
                </c:pt>
                <c:pt idx="1128">
                  <c:v>44704</c:v>
                </c:pt>
                <c:pt idx="1129">
                  <c:v>44705</c:v>
                </c:pt>
                <c:pt idx="1130">
                  <c:v>44706</c:v>
                </c:pt>
                <c:pt idx="1131">
                  <c:v>44707</c:v>
                </c:pt>
                <c:pt idx="1132">
                  <c:v>44708</c:v>
                </c:pt>
                <c:pt idx="1133">
                  <c:v>44711</c:v>
                </c:pt>
                <c:pt idx="1134">
                  <c:v>44712</c:v>
                </c:pt>
                <c:pt idx="1135">
                  <c:v>44713</c:v>
                </c:pt>
                <c:pt idx="1136">
                  <c:v>44714</c:v>
                </c:pt>
                <c:pt idx="1137">
                  <c:v>44715</c:v>
                </c:pt>
                <c:pt idx="1138">
                  <c:v>44718</c:v>
                </c:pt>
                <c:pt idx="1139">
                  <c:v>44719</c:v>
                </c:pt>
                <c:pt idx="1140">
                  <c:v>44720</c:v>
                </c:pt>
                <c:pt idx="1141">
                  <c:v>44721</c:v>
                </c:pt>
                <c:pt idx="1142">
                  <c:v>44722</c:v>
                </c:pt>
                <c:pt idx="1143">
                  <c:v>44725</c:v>
                </c:pt>
                <c:pt idx="1144">
                  <c:v>44726</c:v>
                </c:pt>
                <c:pt idx="1145">
                  <c:v>44727</c:v>
                </c:pt>
                <c:pt idx="1146">
                  <c:v>44728</c:v>
                </c:pt>
                <c:pt idx="1147">
                  <c:v>44729</c:v>
                </c:pt>
                <c:pt idx="1148">
                  <c:v>44732</c:v>
                </c:pt>
                <c:pt idx="1149">
                  <c:v>44733</c:v>
                </c:pt>
                <c:pt idx="1150">
                  <c:v>44734</c:v>
                </c:pt>
                <c:pt idx="1151">
                  <c:v>44735</c:v>
                </c:pt>
                <c:pt idx="1152">
                  <c:v>44736</c:v>
                </c:pt>
                <c:pt idx="1153">
                  <c:v>44739</c:v>
                </c:pt>
                <c:pt idx="1154">
                  <c:v>44740</c:v>
                </c:pt>
                <c:pt idx="1155">
                  <c:v>44741</c:v>
                </c:pt>
                <c:pt idx="1156">
                  <c:v>44742</c:v>
                </c:pt>
                <c:pt idx="1157">
                  <c:v>44743</c:v>
                </c:pt>
                <c:pt idx="1158">
                  <c:v>44746</c:v>
                </c:pt>
                <c:pt idx="1159">
                  <c:v>44747</c:v>
                </c:pt>
                <c:pt idx="1160">
                  <c:v>44748</c:v>
                </c:pt>
                <c:pt idx="1161">
                  <c:v>44749</c:v>
                </c:pt>
                <c:pt idx="1162">
                  <c:v>44750</c:v>
                </c:pt>
                <c:pt idx="1163">
                  <c:v>44753</c:v>
                </c:pt>
                <c:pt idx="1164">
                  <c:v>44754</c:v>
                </c:pt>
                <c:pt idx="1165">
                  <c:v>44755</c:v>
                </c:pt>
                <c:pt idx="1166">
                  <c:v>44756</c:v>
                </c:pt>
                <c:pt idx="1167">
                  <c:v>44757</c:v>
                </c:pt>
                <c:pt idx="1168">
                  <c:v>44760</c:v>
                </c:pt>
                <c:pt idx="1169">
                  <c:v>44761</c:v>
                </c:pt>
                <c:pt idx="1170">
                  <c:v>44762</c:v>
                </c:pt>
                <c:pt idx="1171">
                  <c:v>44763</c:v>
                </c:pt>
                <c:pt idx="1172">
                  <c:v>44764</c:v>
                </c:pt>
                <c:pt idx="1173">
                  <c:v>44767</c:v>
                </c:pt>
                <c:pt idx="1174">
                  <c:v>44768</c:v>
                </c:pt>
                <c:pt idx="1175">
                  <c:v>44769</c:v>
                </c:pt>
                <c:pt idx="1176">
                  <c:v>44770</c:v>
                </c:pt>
                <c:pt idx="1177">
                  <c:v>44771</c:v>
                </c:pt>
                <c:pt idx="1178">
                  <c:v>44774</c:v>
                </c:pt>
                <c:pt idx="1179">
                  <c:v>44776</c:v>
                </c:pt>
                <c:pt idx="1180">
                  <c:v>44777</c:v>
                </c:pt>
                <c:pt idx="1181">
                  <c:v>44778</c:v>
                </c:pt>
                <c:pt idx="1182">
                  <c:v>44781</c:v>
                </c:pt>
                <c:pt idx="1183">
                  <c:v>44782</c:v>
                </c:pt>
                <c:pt idx="1184">
                  <c:v>44783</c:v>
                </c:pt>
                <c:pt idx="1185">
                  <c:v>44784</c:v>
                </c:pt>
                <c:pt idx="1186">
                  <c:v>44785</c:v>
                </c:pt>
                <c:pt idx="1187">
                  <c:v>44788</c:v>
                </c:pt>
                <c:pt idx="1188">
                  <c:v>44789</c:v>
                </c:pt>
                <c:pt idx="1189">
                  <c:v>44790</c:v>
                </c:pt>
                <c:pt idx="1190">
                  <c:v>44791</c:v>
                </c:pt>
                <c:pt idx="1191">
                  <c:v>44792</c:v>
                </c:pt>
                <c:pt idx="1192">
                  <c:v>44795</c:v>
                </c:pt>
                <c:pt idx="1193">
                  <c:v>44796</c:v>
                </c:pt>
                <c:pt idx="1194">
                  <c:v>44797</c:v>
                </c:pt>
                <c:pt idx="1195">
                  <c:v>44798</c:v>
                </c:pt>
                <c:pt idx="1196">
                  <c:v>44799</c:v>
                </c:pt>
                <c:pt idx="1197">
                  <c:v>44802</c:v>
                </c:pt>
                <c:pt idx="1198">
                  <c:v>44803</c:v>
                </c:pt>
                <c:pt idx="1199">
                  <c:v>44804</c:v>
                </c:pt>
                <c:pt idx="1200">
                  <c:v>44805</c:v>
                </c:pt>
                <c:pt idx="1201">
                  <c:v>44806</c:v>
                </c:pt>
                <c:pt idx="1202">
                  <c:v>44809</c:v>
                </c:pt>
                <c:pt idx="1203">
                  <c:v>44810</c:v>
                </c:pt>
                <c:pt idx="1204">
                  <c:v>44811</c:v>
                </c:pt>
                <c:pt idx="1205">
                  <c:v>44812</c:v>
                </c:pt>
                <c:pt idx="1206">
                  <c:v>44813</c:v>
                </c:pt>
                <c:pt idx="1207">
                  <c:v>44816</c:v>
                </c:pt>
                <c:pt idx="1208">
                  <c:v>44817</c:v>
                </c:pt>
                <c:pt idx="1209">
                  <c:v>44818</c:v>
                </c:pt>
                <c:pt idx="1210">
                  <c:v>44819</c:v>
                </c:pt>
                <c:pt idx="1211">
                  <c:v>44820</c:v>
                </c:pt>
                <c:pt idx="1212">
                  <c:v>44823</c:v>
                </c:pt>
                <c:pt idx="1213">
                  <c:v>44824</c:v>
                </c:pt>
                <c:pt idx="1214">
                  <c:v>44825</c:v>
                </c:pt>
                <c:pt idx="1215">
                  <c:v>44826</c:v>
                </c:pt>
                <c:pt idx="1216">
                  <c:v>44827</c:v>
                </c:pt>
                <c:pt idx="1217">
                  <c:v>44830</c:v>
                </c:pt>
                <c:pt idx="1218">
                  <c:v>44831</c:v>
                </c:pt>
                <c:pt idx="1219">
                  <c:v>44832</c:v>
                </c:pt>
                <c:pt idx="1220">
                  <c:v>44833</c:v>
                </c:pt>
                <c:pt idx="1221">
                  <c:v>44837</c:v>
                </c:pt>
                <c:pt idx="1222">
                  <c:v>44838</c:v>
                </c:pt>
                <c:pt idx="1223">
                  <c:v>44839</c:v>
                </c:pt>
                <c:pt idx="1224">
                  <c:v>44840</c:v>
                </c:pt>
                <c:pt idx="1225">
                  <c:v>44841</c:v>
                </c:pt>
                <c:pt idx="1226">
                  <c:v>44844</c:v>
                </c:pt>
                <c:pt idx="1227">
                  <c:v>44845</c:v>
                </c:pt>
                <c:pt idx="1228">
                  <c:v>44846</c:v>
                </c:pt>
                <c:pt idx="1229">
                  <c:v>44847</c:v>
                </c:pt>
              </c:numCache>
            </c:numRef>
          </c:cat>
          <c:val>
            <c:numRef>
              <c:f>INDINF_LABOUR!$C$2:$C$1231</c:f>
              <c:numCache>
                <c:formatCode>General</c:formatCode>
                <c:ptCount val="1230"/>
                <c:pt idx="0">
                  <c:v>2</c:v>
                </c:pt>
                <c:pt idx="1">
                  <c:v>2.0299999999999998</c:v>
                </c:pt>
                <c:pt idx="2">
                  <c:v>2.02</c:v>
                </c:pt>
                <c:pt idx="3">
                  <c:v>2.0299999999999998</c:v>
                </c:pt>
                <c:pt idx="4">
                  <c:v>2.0299999999999998</c:v>
                </c:pt>
                <c:pt idx="5">
                  <c:v>2.0499999999999998</c:v>
                </c:pt>
                <c:pt idx="6">
                  <c:v>2.04</c:v>
                </c:pt>
                <c:pt idx="7">
                  <c:v>2.06</c:v>
                </c:pt>
                <c:pt idx="8">
                  <c:v>2.0699999999999998</c:v>
                </c:pt>
                <c:pt idx="9">
                  <c:v>2.08</c:v>
                </c:pt>
                <c:pt idx="10">
                  <c:v>2.08</c:v>
                </c:pt>
                <c:pt idx="11">
                  <c:v>2.14</c:v>
                </c:pt>
                <c:pt idx="12">
                  <c:v>2.13</c:v>
                </c:pt>
                <c:pt idx="13">
                  <c:v>2.08</c:v>
                </c:pt>
                <c:pt idx="14">
                  <c:v>2.11</c:v>
                </c:pt>
                <c:pt idx="15">
                  <c:v>2.13</c:v>
                </c:pt>
                <c:pt idx="16">
                  <c:v>2.11</c:v>
                </c:pt>
                <c:pt idx="17">
                  <c:v>2.0699999999999998</c:v>
                </c:pt>
                <c:pt idx="18">
                  <c:v>2.06</c:v>
                </c:pt>
                <c:pt idx="19">
                  <c:v>2.0499999999999998</c:v>
                </c:pt>
                <c:pt idx="20">
                  <c:v>2.1</c:v>
                </c:pt>
                <c:pt idx="21">
                  <c:v>2.15</c:v>
                </c:pt>
                <c:pt idx="22">
                  <c:v>2.11</c:v>
                </c:pt>
                <c:pt idx="23">
                  <c:v>#N/A</c:v>
                </c:pt>
                <c:pt idx="24">
                  <c:v>2.12</c:v>
                </c:pt>
                <c:pt idx="25">
                  <c:v>2.14</c:v>
                </c:pt>
                <c:pt idx="26">
                  <c:v>2.09</c:v>
                </c:pt>
                <c:pt idx="27">
                  <c:v>2.0499999999999998</c:v>
                </c:pt>
                <c:pt idx="28">
                  <c:v>2.0499999999999998</c:v>
                </c:pt>
                <c:pt idx="29">
                  <c:v>2.08</c:v>
                </c:pt>
                <c:pt idx="30">
                  <c:v>2.04</c:v>
                </c:pt>
                <c:pt idx="31">
                  <c:v>1.99</c:v>
                </c:pt>
                <c:pt idx="32">
                  <c:v>2.0099999999999998</c:v>
                </c:pt>
                <c:pt idx="33">
                  <c:v>2</c:v>
                </c:pt>
                <c:pt idx="34">
                  <c:v>2.04</c:v>
                </c:pt>
                <c:pt idx="35">
                  <c:v>2.04</c:v>
                </c:pt>
                <c:pt idx="36">
                  <c:v>2.04</c:v>
                </c:pt>
                <c:pt idx="37">
                  <c:v>2.08</c:v>
                </c:pt>
                <c:pt idx="38">
                  <c:v>2.0699999999999998</c:v>
                </c:pt>
                <c:pt idx="39">
                  <c:v>2.0299999999999998</c:v>
                </c:pt>
                <c:pt idx="40">
                  <c:v>1.99</c:v>
                </c:pt>
                <c:pt idx="41">
                  <c:v>1.97</c:v>
                </c:pt>
                <c:pt idx="42">
                  <c:v>1.98</c:v>
                </c:pt>
                <c:pt idx="43">
                  <c:v>2</c:v>
                </c:pt>
                <c:pt idx="44">
                  <c:v>2.04</c:v>
                </c:pt>
                <c:pt idx="45">
                  <c:v>2.1</c:v>
                </c:pt>
                <c:pt idx="46">
                  <c:v>2.04</c:v>
                </c:pt>
                <c:pt idx="47">
                  <c:v>2.06</c:v>
                </c:pt>
                <c:pt idx="48">
                  <c:v>2.09</c:v>
                </c:pt>
                <c:pt idx="49">
                  <c:v>2.02</c:v>
                </c:pt>
                <c:pt idx="50">
                  <c:v>2</c:v>
                </c:pt>
                <c:pt idx="51">
                  <c:v>1.96</c:v>
                </c:pt>
                <c:pt idx="52">
                  <c:v>#N/A</c:v>
                </c:pt>
                <c:pt idx="53">
                  <c:v>1.98</c:v>
                </c:pt>
                <c:pt idx="54">
                  <c:v>2</c:v>
                </c:pt>
                <c:pt idx="55">
                  <c:v>2.0299999999999998</c:v>
                </c:pt>
                <c:pt idx="56">
                  <c:v>2.0299999999999998</c:v>
                </c:pt>
                <c:pt idx="57">
                  <c:v>2</c:v>
                </c:pt>
                <c:pt idx="58">
                  <c:v>2</c:v>
                </c:pt>
                <c:pt idx="59">
                  <c:v>2.0299999999999998</c:v>
                </c:pt>
                <c:pt idx="60">
                  <c:v>2.06</c:v>
                </c:pt>
                <c:pt idx="61">
                  <c:v>2.13</c:v>
                </c:pt>
                <c:pt idx="62">
                  <c:v>2.09</c:v>
                </c:pt>
                <c:pt idx="63">
                  <c:v>2.12</c:v>
                </c:pt>
                <c:pt idx="64">
                  <c:v>2.1</c:v>
                </c:pt>
                <c:pt idx="65">
                  <c:v>2.13</c:v>
                </c:pt>
                <c:pt idx="66">
                  <c:v>2.16</c:v>
                </c:pt>
                <c:pt idx="67">
                  <c:v>2.17</c:v>
                </c:pt>
                <c:pt idx="68">
                  <c:v>2.17</c:v>
                </c:pt>
                <c:pt idx="69">
                  <c:v>2.16</c:v>
                </c:pt>
                <c:pt idx="70">
                  <c:v>2.1800000000000002</c:v>
                </c:pt>
                <c:pt idx="71">
                  <c:v>2.15</c:v>
                </c:pt>
                <c:pt idx="72">
                  <c:v>2.12</c:v>
                </c:pt>
                <c:pt idx="73">
                  <c:v>2.11</c:v>
                </c:pt>
                <c:pt idx="74">
                  <c:v>2.17</c:v>
                </c:pt>
                <c:pt idx="75">
                  <c:v>2.17</c:v>
                </c:pt>
                <c:pt idx="76">
                  <c:v>2.14</c:v>
                </c:pt>
                <c:pt idx="77">
                  <c:v>2.14</c:v>
                </c:pt>
                <c:pt idx="78">
                  <c:v>2.14</c:v>
                </c:pt>
                <c:pt idx="79">
                  <c:v>2.16</c:v>
                </c:pt>
                <c:pt idx="80">
                  <c:v>2.2000000000000002</c:v>
                </c:pt>
                <c:pt idx="81">
                  <c:v>2.2200000000000002</c:v>
                </c:pt>
                <c:pt idx="82">
                  <c:v>2.21</c:v>
                </c:pt>
                <c:pt idx="83">
                  <c:v>2.2400000000000002</c:v>
                </c:pt>
                <c:pt idx="84">
                  <c:v>2.31</c:v>
                </c:pt>
                <c:pt idx="85">
                  <c:v>2.3199999999999998</c:v>
                </c:pt>
                <c:pt idx="86">
                  <c:v>2.33</c:v>
                </c:pt>
                <c:pt idx="87">
                  <c:v>2.29</c:v>
                </c:pt>
                <c:pt idx="88">
                  <c:v>#N/A</c:v>
                </c:pt>
                <c:pt idx="89">
                  <c:v>2.2999999999999998</c:v>
                </c:pt>
                <c:pt idx="90">
                  <c:v>2.27</c:v>
                </c:pt>
                <c:pt idx="91">
                  <c:v>2.23</c:v>
                </c:pt>
                <c:pt idx="92">
                  <c:v>2.19</c:v>
                </c:pt>
                <c:pt idx="93">
                  <c:v>2.14</c:v>
                </c:pt>
                <c:pt idx="94">
                  <c:v>2.0299999999999998</c:v>
                </c:pt>
                <c:pt idx="95">
                  <c:v>2.11</c:v>
                </c:pt>
                <c:pt idx="96">
                  <c:v>2.1</c:v>
                </c:pt>
                <c:pt idx="97">
                  <c:v>2.11</c:v>
                </c:pt>
                <c:pt idx="98">
                  <c:v>2.14</c:v>
                </c:pt>
                <c:pt idx="99">
                  <c:v>2.11</c:v>
                </c:pt>
                <c:pt idx="100">
                  <c:v>2.16</c:v>
                </c:pt>
                <c:pt idx="101">
                  <c:v>2.13</c:v>
                </c:pt>
                <c:pt idx="102">
                  <c:v>2.15</c:v>
                </c:pt>
                <c:pt idx="103">
                  <c:v>2.14</c:v>
                </c:pt>
                <c:pt idx="104">
                  <c:v>2.14</c:v>
                </c:pt>
                <c:pt idx="105">
                  <c:v>2.17</c:v>
                </c:pt>
                <c:pt idx="106">
                  <c:v>2.14</c:v>
                </c:pt>
                <c:pt idx="107">
                  <c:v>2.08</c:v>
                </c:pt>
                <c:pt idx="108">
                  <c:v>2.06</c:v>
                </c:pt>
                <c:pt idx="109">
                  <c:v>2.02</c:v>
                </c:pt>
                <c:pt idx="110">
                  <c:v>2.0299999999999998</c:v>
                </c:pt>
                <c:pt idx="111">
                  <c:v>2</c:v>
                </c:pt>
                <c:pt idx="112">
                  <c:v>1.98</c:v>
                </c:pt>
                <c:pt idx="113">
                  <c:v>1.95</c:v>
                </c:pt>
                <c:pt idx="114">
                  <c:v>1.97</c:v>
                </c:pt>
                <c:pt idx="115">
                  <c:v>1.93</c:v>
                </c:pt>
                <c:pt idx="116">
                  <c:v>2.0099999999999998</c:v>
                </c:pt>
                <c:pt idx="117">
                  <c:v>2.06</c:v>
                </c:pt>
                <c:pt idx="118">
                  <c:v>#N/A</c:v>
                </c:pt>
                <c:pt idx="119">
                  <c:v>2.04</c:v>
                </c:pt>
                <c:pt idx="120">
                  <c:v>2.06</c:v>
                </c:pt>
                <c:pt idx="121">
                  <c:v>2.06</c:v>
                </c:pt>
                <c:pt idx="122">
                  <c:v>2.04</c:v>
                </c:pt>
                <c:pt idx="123">
                  <c:v>2.08</c:v>
                </c:pt>
                <c:pt idx="124">
                  <c:v>2.0699999999999998</c:v>
                </c:pt>
                <c:pt idx="125">
                  <c:v>2.0699999999999998</c:v>
                </c:pt>
                <c:pt idx="126">
                  <c:v>2.0699999999999998</c:v>
                </c:pt>
                <c:pt idx="127">
                  <c:v>2.0499999999999998</c:v>
                </c:pt>
                <c:pt idx="128">
                  <c:v>2.0499999999999998</c:v>
                </c:pt>
                <c:pt idx="129">
                  <c:v>2.04</c:v>
                </c:pt>
                <c:pt idx="130">
                  <c:v>2.0499999999999998</c:v>
                </c:pt>
                <c:pt idx="131">
                  <c:v>2.02</c:v>
                </c:pt>
                <c:pt idx="132">
                  <c:v>2.08</c:v>
                </c:pt>
                <c:pt idx="133">
                  <c:v>2.12</c:v>
                </c:pt>
                <c:pt idx="134">
                  <c:v>2.13</c:v>
                </c:pt>
                <c:pt idx="135">
                  <c:v>2.19</c:v>
                </c:pt>
                <c:pt idx="136">
                  <c:v>2.19</c:v>
                </c:pt>
                <c:pt idx="137">
                  <c:v>2.2000000000000002</c:v>
                </c:pt>
                <c:pt idx="138">
                  <c:v>2.19</c:v>
                </c:pt>
                <c:pt idx="139">
                  <c:v>2.2200000000000002</c:v>
                </c:pt>
                <c:pt idx="140">
                  <c:v>2.25</c:v>
                </c:pt>
                <c:pt idx="141">
                  <c:v>2.25</c:v>
                </c:pt>
                <c:pt idx="142">
                  <c:v>2.25</c:v>
                </c:pt>
                <c:pt idx="143">
                  <c:v>#N/A</c:v>
                </c:pt>
                <c:pt idx="144">
                  <c:v>2.27</c:v>
                </c:pt>
                <c:pt idx="145">
                  <c:v>2.2599999999999998</c:v>
                </c:pt>
                <c:pt idx="146">
                  <c:v>2.2400000000000002</c:v>
                </c:pt>
                <c:pt idx="147">
                  <c:v>2.21</c:v>
                </c:pt>
                <c:pt idx="148">
                  <c:v>2.2200000000000002</c:v>
                </c:pt>
                <c:pt idx="149">
                  <c:v>2.23</c:v>
                </c:pt>
                <c:pt idx="150">
                  <c:v>2.19</c:v>
                </c:pt>
                <c:pt idx="151">
                  <c:v>2.1800000000000002</c:v>
                </c:pt>
                <c:pt idx="152">
                  <c:v>2.19</c:v>
                </c:pt>
                <c:pt idx="153">
                  <c:v>2.1800000000000002</c:v>
                </c:pt>
                <c:pt idx="154">
                  <c:v>2.1800000000000002</c:v>
                </c:pt>
                <c:pt idx="155">
                  <c:v>2.1800000000000002</c:v>
                </c:pt>
                <c:pt idx="156">
                  <c:v>2.19</c:v>
                </c:pt>
                <c:pt idx="157">
                  <c:v>2.21</c:v>
                </c:pt>
                <c:pt idx="158">
                  <c:v>2.23</c:v>
                </c:pt>
                <c:pt idx="159">
                  <c:v>2.25</c:v>
                </c:pt>
                <c:pt idx="160">
                  <c:v>2.25</c:v>
                </c:pt>
                <c:pt idx="161">
                  <c:v>2.21</c:v>
                </c:pt>
                <c:pt idx="162">
                  <c:v>2.16</c:v>
                </c:pt>
                <c:pt idx="163">
                  <c:v>#N/A</c:v>
                </c:pt>
                <c:pt idx="164">
                  <c:v>2.16</c:v>
                </c:pt>
                <c:pt idx="165">
                  <c:v>2.16</c:v>
                </c:pt>
                <c:pt idx="166">
                  <c:v>2.16</c:v>
                </c:pt>
                <c:pt idx="167">
                  <c:v>2.21</c:v>
                </c:pt>
                <c:pt idx="168">
                  <c:v>2.21</c:v>
                </c:pt>
                <c:pt idx="169">
                  <c:v>2.2400000000000002</c:v>
                </c:pt>
                <c:pt idx="170">
                  <c:v>2.25</c:v>
                </c:pt>
                <c:pt idx="171">
                  <c:v>2.25</c:v>
                </c:pt>
                <c:pt idx="172">
                  <c:v>2.2599999999999998</c:v>
                </c:pt>
                <c:pt idx="173">
                  <c:v>2.25</c:v>
                </c:pt>
                <c:pt idx="174">
                  <c:v>2.2799999999999998</c:v>
                </c:pt>
                <c:pt idx="175">
                  <c:v>2.2999999999999998</c:v>
                </c:pt>
                <c:pt idx="176">
                  <c:v>2.3199999999999998</c:v>
                </c:pt>
                <c:pt idx="177">
                  <c:v>2.33</c:v>
                </c:pt>
                <c:pt idx="178">
                  <c:v>2.34</c:v>
                </c:pt>
                <c:pt idx="179">
                  <c:v>2.35</c:v>
                </c:pt>
                <c:pt idx="180">
                  <c:v>2.3199999999999998</c:v>
                </c:pt>
                <c:pt idx="181">
                  <c:v>2.3199999999999998</c:v>
                </c:pt>
                <c:pt idx="182">
                  <c:v>2.33</c:v>
                </c:pt>
                <c:pt idx="183">
                  <c:v>2.42</c:v>
                </c:pt>
                <c:pt idx="184">
                  <c:v>2.39</c:v>
                </c:pt>
                <c:pt idx="185">
                  <c:v>2.4300000000000002</c:v>
                </c:pt>
                <c:pt idx="186">
                  <c:v>2.46</c:v>
                </c:pt>
                <c:pt idx="187">
                  <c:v>2.48</c:v>
                </c:pt>
                <c:pt idx="188">
                  <c:v>#N/A</c:v>
                </c:pt>
                <c:pt idx="189">
                  <c:v>2.4500000000000002</c:v>
                </c:pt>
                <c:pt idx="190">
                  <c:v>2.4300000000000002</c:v>
                </c:pt>
                <c:pt idx="191">
                  <c:v>2.38</c:v>
                </c:pt>
                <c:pt idx="192">
                  <c:v>2.38</c:v>
                </c:pt>
                <c:pt idx="193">
                  <c:v>2.4</c:v>
                </c:pt>
                <c:pt idx="194">
                  <c:v>2.4</c:v>
                </c:pt>
                <c:pt idx="195">
                  <c:v>2.41</c:v>
                </c:pt>
                <c:pt idx="196">
                  <c:v>2.4</c:v>
                </c:pt>
                <c:pt idx="197">
                  <c:v>2.4</c:v>
                </c:pt>
                <c:pt idx="198">
                  <c:v>2.4</c:v>
                </c:pt>
                <c:pt idx="199">
                  <c:v>2.37</c:v>
                </c:pt>
                <c:pt idx="200">
                  <c:v>2.38</c:v>
                </c:pt>
                <c:pt idx="201">
                  <c:v>2.4</c:v>
                </c:pt>
                <c:pt idx="202">
                  <c:v>2.34</c:v>
                </c:pt>
                <c:pt idx="203">
                  <c:v>2.33</c:v>
                </c:pt>
                <c:pt idx="204">
                  <c:v>2.38</c:v>
                </c:pt>
                <c:pt idx="205">
                  <c:v>2.42</c:v>
                </c:pt>
                <c:pt idx="206">
                  <c:v>2.41</c:v>
                </c:pt>
                <c:pt idx="207">
                  <c:v>2.44</c:v>
                </c:pt>
                <c:pt idx="208">
                  <c:v>2.4300000000000002</c:v>
                </c:pt>
                <c:pt idx="209">
                  <c:v>2.4500000000000002</c:v>
                </c:pt>
                <c:pt idx="210">
                  <c:v>2.44</c:v>
                </c:pt>
                <c:pt idx="211">
                  <c:v>2.46</c:v>
                </c:pt>
                <c:pt idx="212">
                  <c:v>2.4300000000000002</c:v>
                </c:pt>
                <c:pt idx="213">
                  <c:v>#N/A</c:v>
                </c:pt>
                <c:pt idx="214">
                  <c:v>2.39</c:v>
                </c:pt>
                <c:pt idx="215">
                  <c:v>2.36</c:v>
                </c:pt>
                <c:pt idx="216">
                  <c:v>2.31</c:v>
                </c:pt>
                <c:pt idx="217">
                  <c:v>2.29</c:v>
                </c:pt>
                <c:pt idx="218">
                  <c:v>2.2799999999999998</c:v>
                </c:pt>
                <c:pt idx="219">
                  <c:v>2.27</c:v>
                </c:pt>
                <c:pt idx="220">
                  <c:v>2.29</c:v>
                </c:pt>
                <c:pt idx="221">
                  <c:v>2.2999999999999998</c:v>
                </c:pt>
                <c:pt idx="222">
                  <c:v>2.29</c:v>
                </c:pt>
                <c:pt idx="223">
                  <c:v>2.2999999999999998</c:v>
                </c:pt>
                <c:pt idx="224">
                  <c:v>2.27</c:v>
                </c:pt>
                <c:pt idx="225">
                  <c:v>2.27</c:v>
                </c:pt>
                <c:pt idx="226">
                  <c:v>2.23</c:v>
                </c:pt>
                <c:pt idx="227">
                  <c:v>2.2000000000000002</c:v>
                </c:pt>
                <c:pt idx="228">
                  <c:v>2.1800000000000002</c:v>
                </c:pt>
                <c:pt idx="229">
                  <c:v>2.14</c:v>
                </c:pt>
                <c:pt idx="230">
                  <c:v>2.0699999999999998</c:v>
                </c:pt>
                <c:pt idx="231">
                  <c:v>2</c:v>
                </c:pt>
                <c:pt idx="232">
                  <c:v>2</c:v>
                </c:pt>
                <c:pt idx="233">
                  <c:v>2</c:v>
                </c:pt>
                <c:pt idx="234">
                  <c:v>2.02</c:v>
                </c:pt>
                <c:pt idx="235">
                  <c:v>2.06</c:v>
                </c:pt>
                <c:pt idx="236">
                  <c:v>2.08</c:v>
                </c:pt>
                <c:pt idx="237">
                  <c:v>2.04</c:v>
                </c:pt>
                <c:pt idx="238">
                  <c:v>1.98</c:v>
                </c:pt>
                <c:pt idx="239">
                  <c:v>1.94</c:v>
                </c:pt>
                <c:pt idx="240">
                  <c:v>1.9</c:v>
                </c:pt>
                <c:pt idx="241">
                  <c:v>1.92</c:v>
                </c:pt>
                <c:pt idx="242">
                  <c:v>1.96</c:v>
                </c:pt>
                <c:pt idx="243">
                  <c:v>1.93</c:v>
                </c:pt>
                <c:pt idx="244">
                  <c:v>#N/A</c:v>
                </c:pt>
                <c:pt idx="245">
                  <c:v>#N/A</c:v>
                </c:pt>
                <c:pt idx="246">
                  <c:v>1.93</c:v>
                </c:pt>
                <c:pt idx="247">
                  <c:v>1.88</c:v>
                </c:pt>
                <c:pt idx="248">
                  <c:v>1.88</c:v>
                </c:pt>
                <c:pt idx="249">
                  <c:v>#N/A</c:v>
                </c:pt>
                <c:pt idx="250">
                  <c:v>1.85</c:v>
                </c:pt>
                <c:pt idx="251">
                  <c:v>1.76</c:v>
                </c:pt>
                <c:pt idx="252">
                  <c:v>1.84</c:v>
                </c:pt>
                <c:pt idx="253">
                  <c:v>1.87</c:v>
                </c:pt>
                <c:pt idx="254">
                  <c:v>1.89</c:v>
                </c:pt>
                <c:pt idx="255">
                  <c:v>1.91</c:v>
                </c:pt>
                <c:pt idx="256">
                  <c:v>1.91</c:v>
                </c:pt>
                <c:pt idx="257">
                  <c:v>1.89</c:v>
                </c:pt>
                <c:pt idx="258">
                  <c:v>1.89</c:v>
                </c:pt>
                <c:pt idx="259">
                  <c:v>1.91</c:v>
                </c:pt>
                <c:pt idx="260">
                  <c:v>1.93</c:v>
                </c:pt>
                <c:pt idx="261">
                  <c:v>1.92</c:v>
                </c:pt>
                <c:pt idx="262">
                  <c:v>1.96</c:v>
                </c:pt>
                <c:pt idx="263">
                  <c:v>1.95</c:v>
                </c:pt>
                <c:pt idx="264">
                  <c:v>1.89</c:v>
                </c:pt>
                <c:pt idx="265">
                  <c:v>1.9</c:v>
                </c:pt>
                <c:pt idx="266">
                  <c:v>1.86</c:v>
                </c:pt>
                <c:pt idx="267">
                  <c:v>1.89</c:v>
                </c:pt>
                <c:pt idx="268">
                  <c:v>1.88</c:v>
                </c:pt>
                <c:pt idx="269">
                  <c:v>1.86</c:v>
                </c:pt>
                <c:pt idx="270">
                  <c:v>1.83</c:v>
                </c:pt>
                <c:pt idx="271">
                  <c:v>1.78</c:v>
                </c:pt>
                <c:pt idx="272">
                  <c:v>1.86</c:v>
                </c:pt>
                <c:pt idx="273">
                  <c:v>1.86</c:v>
                </c:pt>
                <c:pt idx="274">
                  <c:v>1.85</c:v>
                </c:pt>
                <c:pt idx="275">
                  <c:v>1.83</c:v>
                </c:pt>
                <c:pt idx="276">
                  <c:v>1.78</c:v>
                </c:pt>
                <c:pt idx="277">
                  <c:v>1.79</c:v>
                </c:pt>
                <c:pt idx="278">
                  <c:v>1.82</c:v>
                </c:pt>
                <c:pt idx="279">
                  <c:v>1.82</c:v>
                </c:pt>
                <c:pt idx="280">
                  <c:v>1.84</c:v>
                </c:pt>
                <c:pt idx="281">
                  <c:v>1.79</c:v>
                </c:pt>
                <c:pt idx="282">
                  <c:v>1.8</c:v>
                </c:pt>
                <c:pt idx="283">
                  <c:v>#N/A</c:v>
                </c:pt>
                <c:pt idx="284">
                  <c:v>1.79</c:v>
                </c:pt>
                <c:pt idx="285">
                  <c:v>1.8</c:v>
                </c:pt>
                <c:pt idx="286">
                  <c:v>1.81</c:v>
                </c:pt>
                <c:pt idx="287">
                  <c:v>1.79</c:v>
                </c:pt>
                <c:pt idx="288">
                  <c:v>1.8</c:v>
                </c:pt>
                <c:pt idx="289">
                  <c:v>1.77</c:v>
                </c:pt>
                <c:pt idx="290">
                  <c:v>1.8</c:v>
                </c:pt>
                <c:pt idx="291">
                  <c:v>1.82</c:v>
                </c:pt>
                <c:pt idx="292">
                  <c:v>1.81</c:v>
                </c:pt>
                <c:pt idx="293">
                  <c:v>1.76</c:v>
                </c:pt>
                <c:pt idx="294">
                  <c:v>1.75</c:v>
                </c:pt>
                <c:pt idx="295">
                  <c:v>1.69</c:v>
                </c:pt>
                <c:pt idx="296">
                  <c:v>1.63</c:v>
                </c:pt>
                <c:pt idx="297">
                  <c:v>1.65</c:v>
                </c:pt>
                <c:pt idx="298">
                  <c:v>1.64</c:v>
                </c:pt>
                <c:pt idx="299">
                  <c:v>1.63</c:v>
                </c:pt>
                <c:pt idx="300">
                  <c:v>1.65</c:v>
                </c:pt>
                <c:pt idx="301">
                  <c:v>1.64</c:v>
                </c:pt>
                <c:pt idx="302">
                  <c:v>1.6</c:v>
                </c:pt>
                <c:pt idx="303">
                  <c:v>1.6</c:v>
                </c:pt>
                <c:pt idx="304">
                  <c:v>1.62</c:v>
                </c:pt>
                <c:pt idx="305">
                  <c:v>1.55</c:v>
                </c:pt>
                <c:pt idx="306">
                  <c:v>1.56</c:v>
                </c:pt>
                <c:pt idx="307">
                  <c:v>1.48</c:v>
                </c:pt>
                <c:pt idx="308">
                  <c:v>1.44</c:v>
                </c:pt>
                <c:pt idx="309">
                  <c:v>1.45</c:v>
                </c:pt>
                <c:pt idx="310">
                  <c:v>1.43</c:v>
                </c:pt>
                <c:pt idx="311">
                  <c:v>1.45</c:v>
                </c:pt>
                <c:pt idx="312">
                  <c:v>1.52</c:v>
                </c:pt>
                <c:pt idx="313">
                  <c:v>1.58</c:v>
                </c:pt>
                <c:pt idx="314">
                  <c:v>1.55</c:v>
                </c:pt>
                <c:pt idx="315">
                  <c:v>1.57</c:v>
                </c:pt>
                <c:pt idx="316">
                  <c:v>1.56</c:v>
                </c:pt>
                <c:pt idx="317">
                  <c:v>1.57</c:v>
                </c:pt>
                <c:pt idx="318">
                  <c:v>1.6</c:v>
                </c:pt>
                <c:pt idx="319">
                  <c:v>1.59</c:v>
                </c:pt>
                <c:pt idx="320">
                  <c:v>1.56</c:v>
                </c:pt>
                <c:pt idx="321">
                  <c:v>1.59</c:v>
                </c:pt>
                <c:pt idx="322">
                  <c:v>1.64</c:v>
                </c:pt>
                <c:pt idx="323">
                  <c:v>1.61</c:v>
                </c:pt>
                <c:pt idx="324">
                  <c:v>1.64</c:v>
                </c:pt>
                <c:pt idx="325">
                  <c:v>1.66</c:v>
                </c:pt>
                <c:pt idx="326">
                  <c:v>1.61</c:v>
                </c:pt>
                <c:pt idx="327">
                  <c:v>#N/A</c:v>
                </c:pt>
                <c:pt idx="328">
                  <c:v>1.61</c:v>
                </c:pt>
                <c:pt idx="329">
                  <c:v>1.57</c:v>
                </c:pt>
                <c:pt idx="330">
                  <c:v>1.49</c:v>
                </c:pt>
                <c:pt idx="331">
                  <c:v>1.53</c:v>
                </c:pt>
                <c:pt idx="332">
                  <c:v>1.52</c:v>
                </c:pt>
                <c:pt idx="333">
                  <c:v>1.55</c:v>
                </c:pt>
                <c:pt idx="334">
                  <c:v>1.54</c:v>
                </c:pt>
                <c:pt idx="335">
                  <c:v>1.55</c:v>
                </c:pt>
                <c:pt idx="336">
                  <c:v>1.61</c:v>
                </c:pt>
                <c:pt idx="337">
                  <c:v>1.62</c:v>
                </c:pt>
                <c:pt idx="338">
                  <c:v>1.59</c:v>
                </c:pt>
                <c:pt idx="339">
                  <c:v>1.55</c:v>
                </c:pt>
                <c:pt idx="340">
                  <c:v>1.57</c:v>
                </c:pt>
                <c:pt idx="341">
                  <c:v>1.55</c:v>
                </c:pt>
                <c:pt idx="342">
                  <c:v>1.61</c:v>
                </c:pt>
                <c:pt idx="343">
                  <c:v>1.54</c:v>
                </c:pt>
                <c:pt idx="344">
                  <c:v>1.57</c:v>
                </c:pt>
                <c:pt idx="345">
                  <c:v>1.54</c:v>
                </c:pt>
                <c:pt idx="346">
                  <c:v>1.56</c:v>
                </c:pt>
                <c:pt idx="347">
                  <c:v>1.57</c:v>
                </c:pt>
                <c:pt idx="348">
                  <c:v>#N/A</c:v>
                </c:pt>
                <c:pt idx="349">
                  <c:v>1.65</c:v>
                </c:pt>
                <c:pt idx="350">
                  <c:v>1.62</c:v>
                </c:pt>
                <c:pt idx="351">
                  <c:v>1.53</c:v>
                </c:pt>
                <c:pt idx="352">
                  <c:v>1.5</c:v>
                </c:pt>
                <c:pt idx="353">
                  <c:v>1.48</c:v>
                </c:pt>
                <c:pt idx="354">
                  <c:v>1.46</c:v>
                </c:pt>
                <c:pt idx="355">
                  <c:v>1.46</c:v>
                </c:pt>
                <c:pt idx="356">
                  <c:v>1.45</c:v>
                </c:pt>
                <c:pt idx="357">
                  <c:v>1.36</c:v>
                </c:pt>
                <c:pt idx="358">
                  <c:v>1.29</c:v>
                </c:pt>
                <c:pt idx="359">
                  <c:v>1.33</c:v>
                </c:pt>
                <c:pt idx="360">
                  <c:v>1.3</c:v>
                </c:pt>
                <c:pt idx="361">
                  <c:v>1.33</c:v>
                </c:pt>
                <c:pt idx="362">
                  <c:v>1.34</c:v>
                </c:pt>
                <c:pt idx="363">
                  <c:v>1.41</c:v>
                </c:pt>
                <c:pt idx="364">
                  <c:v>1.42</c:v>
                </c:pt>
                <c:pt idx="365">
                  <c:v>1.39</c:v>
                </c:pt>
                <c:pt idx="366">
                  <c:v>1.35</c:v>
                </c:pt>
                <c:pt idx="367">
                  <c:v>1.33</c:v>
                </c:pt>
                <c:pt idx="368">
                  <c:v>1.33</c:v>
                </c:pt>
                <c:pt idx="369">
                  <c:v>1.32</c:v>
                </c:pt>
                <c:pt idx="370">
                  <c:v>1.33</c:v>
                </c:pt>
                <c:pt idx="371">
                  <c:v>1.33</c:v>
                </c:pt>
                <c:pt idx="372">
                  <c:v>1.37</c:v>
                </c:pt>
                <c:pt idx="373">
                  <c:v>1.34</c:v>
                </c:pt>
                <c:pt idx="374">
                  <c:v>1.33</c:v>
                </c:pt>
                <c:pt idx="375">
                  <c:v>1.4</c:v>
                </c:pt>
                <c:pt idx="376">
                  <c:v>1.37</c:v>
                </c:pt>
                <c:pt idx="377">
                  <c:v>1.39</c:v>
                </c:pt>
                <c:pt idx="378">
                  <c:v>#N/A</c:v>
                </c:pt>
                <c:pt idx="379">
                  <c:v>1.41</c:v>
                </c:pt>
                <c:pt idx="380">
                  <c:v>1.41</c:v>
                </c:pt>
                <c:pt idx="381">
                  <c:v>1.42</c:v>
                </c:pt>
                <c:pt idx="382">
                  <c:v>1.53</c:v>
                </c:pt>
                <c:pt idx="383">
                  <c:v>1.57</c:v>
                </c:pt>
                <c:pt idx="384">
                  <c:v>1.56</c:v>
                </c:pt>
                <c:pt idx="385">
                  <c:v>1.53</c:v>
                </c:pt>
                <c:pt idx="386">
                  <c:v>1.56</c:v>
                </c:pt>
                <c:pt idx="387">
                  <c:v>1.54</c:v>
                </c:pt>
                <c:pt idx="388">
                  <c:v>1.51</c:v>
                </c:pt>
                <c:pt idx="389">
                  <c:v>1.51</c:v>
                </c:pt>
                <c:pt idx="390">
                  <c:v>1.45</c:v>
                </c:pt>
                <c:pt idx="391">
                  <c:v>1.4</c:v>
                </c:pt>
                <c:pt idx="392">
                  <c:v>1.41</c:v>
                </c:pt>
                <c:pt idx="393">
                  <c:v>1.39</c:v>
                </c:pt>
                <c:pt idx="394">
                  <c:v>1.39</c:v>
                </c:pt>
                <c:pt idx="395">
                  <c:v>1.36</c:v>
                </c:pt>
                <c:pt idx="396">
                  <c:v>1.37</c:v>
                </c:pt>
                <c:pt idx="397">
                  <c:v>1.39</c:v>
                </c:pt>
                <c:pt idx="398">
                  <c:v>1.41</c:v>
                </c:pt>
                <c:pt idx="399">
                  <c:v>1.44</c:v>
                </c:pt>
                <c:pt idx="400">
                  <c:v>1.46</c:v>
                </c:pt>
                <c:pt idx="401">
                  <c:v>1.36</c:v>
                </c:pt>
                <c:pt idx="402">
                  <c:v>1.35</c:v>
                </c:pt>
                <c:pt idx="403">
                  <c:v>#N/A</c:v>
                </c:pt>
                <c:pt idx="404">
                  <c:v>1.21</c:v>
                </c:pt>
                <c:pt idx="405">
                  <c:v>1.2</c:v>
                </c:pt>
                <c:pt idx="406">
                  <c:v>1.23</c:v>
                </c:pt>
                <c:pt idx="407">
                  <c:v>1.26</c:v>
                </c:pt>
                <c:pt idx="408">
                  <c:v>1.2</c:v>
                </c:pt>
                <c:pt idx="409">
                  <c:v>1.24</c:v>
                </c:pt>
                <c:pt idx="410">
                  <c:v>1.19</c:v>
                </c:pt>
                <c:pt idx="411">
                  <c:v>1.1299999999999999</c:v>
                </c:pt>
                <c:pt idx="412">
                  <c:v>1.19</c:v>
                </c:pt>
                <c:pt idx="413">
                  <c:v>1.21</c:v>
                </c:pt>
                <c:pt idx="414">
                  <c:v>1.19</c:v>
                </c:pt>
                <c:pt idx="415">
                  <c:v>1.27</c:v>
                </c:pt>
                <c:pt idx="416">
                  <c:v>1.32</c:v>
                </c:pt>
                <c:pt idx="417">
                  <c:v>1.21</c:v>
                </c:pt>
                <c:pt idx="418">
                  <c:v>1.24</c:v>
                </c:pt>
                <c:pt idx="419">
                  <c:v>1.17</c:v>
                </c:pt>
                <c:pt idx="420">
                  <c:v>1.17</c:v>
                </c:pt>
                <c:pt idx="421">
                  <c:v>1.18</c:v>
                </c:pt>
                <c:pt idx="422">
                  <c:v>1.18</c:v>
                </c:pt>
                <c:pt idx="423">
                  <c:v>#N/A</c:v>
                </c:pt>
                <c:pt idx="424">
                  <c:v>1.1499999999999999</c:v>
                </c:pt>
                <c:pt idx="425">
                  <c:v>1.1499999999999999</c:v>
                </c:pt>
                <c:pt idx="426">
                  <c:v>1.28</c:v>
                </c:pt>
                <c:pt idx="427">
                  <c:v>1.32</c:v>
                </c:pt>
                <c:pt idx="428">
                  <c:v>1.37</c:v>
                </c:pt>
                <c:pt idx="429">
                  <c:v>1.44</c:v>
                </c:pt>
                <c:pt idx="430">
                  <c:v>1.43</c:v>
                </c:pt>
                <c:pt idx="431">
                  <c:v>1.46</c:v>
                </c:pt>
                <c:pt idx="432">
                  <c:v>1.5</c:v>
                </c:pt>
                <c:pt idx="433">
                  <c:v>1.49</c:v>
                </c:pt>
                <c:pt idx="434">
                  <c:v>1.47</c:v>
                </c:pt>
                <c:pt idx="435">
                  <c:v>1.46</c:v>
                </c:pt>
                <c:pt idx="436">
                  <c:v>1.46</c:v>
                </c:pt>
                <c:pt idx="437">
                  <c:v>1.42</c:v>
                </c:pt>
                <c:pt idx="438">
                  <c:v>1.4</c:v>
                </c:pt>
                <c:pt idx="439">
                  <c:v>1.34</c:v>
                </c:pt>
                <c:pt idx="440">
                  <c:v>1.42</c:v>
                </c:pt>
                <c:pt idx="441">
                  <c:v>1.4</c:v>
                </c:pt>
                <c:pt idx="442">
                  <c:v>1.39</c:v>
                </c:pt>
                <c:pt idx="443">
                  <c:v>1.4</c:v>
                </c:pt>
                <c:pt idx="444">
                  <c:v>1.37</c:v>
                </c:pt>
                <c:pt idx="445">
                  <c:v>1.34</c:v>
                </c:pt>
                <c:pt idx="446">
                  <c:v>1.25</c:v>
                </c:pt>
                <c:pt idx="447">
                  <c:v>1.25</c:v>
                </c:pt>
                <c:pt idx="448">
                  <c:v>1.3</c:v>
                </c:pt>
                <c:pt idx="449">
                  <c:v>1.29</c:v>
                </c:pt>
                <c:pt idx="450">
                  <c:v>1.32</c:v>
                </c:pt>
                <c:pt idx="451">
                  <c:v>1.39</c:v>
                </c:pt>
                <c:pt idx="452">
                  <c:v>1.52</c:v>
                </c:pt>
                <c:pt idx="453">
                  <c:v>#N/A</c:v>
                </c:pt>
                <c:pt idx="454">
                  <c:v>1.58</c:v>
                </c:pt>
                <c:pt idx="455">
                  <c:v>1.56</c:v>
                </c:pt>
                <c:pt idx="456">
                  <c:v>1.58</c:v>
                </c:pt>
                <c:pt idx="457">
                  <c:v>1.55</c:v>
                </c:pt>
                <c:pt idx="458">
                  <c:v>1.57</c:v>
                </c:pt>
                <c:pt idx="459">
                  <c:v>1.53</c:v>
                </c:pt>
                <c:pt idx="460">
                  <c:v>1.53</c:v>
                </c:pt>
                <c:pt idx="461">
                  <c:v>1.54</c:v>
                </c:pt>
                <c:pt idx="462">
                  <c:v>1.57</c:v>
                </c:pt>
                <c:pt idx="463">
                  <c:v>1.64</c:v>
                </c:pt>
                <c:pt idx="464">
                  <c:v>1.62</c:v>
                </c:pt>
                <c:pt idx="465">
                  <c:v>1.46</c:v>
                </c:pt>
                <c:pt idx="466">
                  <c:v>1.42</c:v>
                </c:pt>
                <c:pt idx="467">
                  <c:v>1.46</c:v>
                </c:pt>
                <c:pt idx="468">
                  <c:v>1.53</c:v>
                </c:pt>
                <c:pt idx="469">
                  <c:v>1.59</c:v>
                </c:pt>
                <c:pt idx="470">
                  <c:v>1.53</c:v>
                </c:pt>
                <c:pt idx="471">
                  <c:v>1.59</c:v>
                </c:pt>
                <c:pt idx="472">
                  <c:v>1.55</c:v>
                </c:pt>
                <c:pt idx="473">
                  <c:v>#N/A</c:v>
                </c:pt>
                <c:pt idx="474">
                  <c:v>1.57</c:v>
                </c:pt>
                <c:pt idx="475">
                  <c:v>1.54</c:v>
                </c:pt>
                <c:pt idx="476">
                  <c:v>1.47</c:v>
                </c:pt>
                <c:pt idx="477">
                  <c:v>1.48</c:v>
                </c:pt>
                <c:pt idx="478">
                  <c:v>1.48</c:v>
                </c:pt>
                <c:pt idx="479">
                  <c:v>1.45</c:v>
                </c:pt>
                <c:pt idx="480">
                  <c:v>1.43</c:v>
                </c:pt>
                <c:pt idx="481">
                  <c:v>1.49</c:v>
                </c:pt>
                <c:pt idx="482">
                  <c:v>1.5</c:v>
                </c:pt>
                <c:pt idx="483">
                  <c:v>1.5</c:v>
                </c:pt>
                <c:pt idx="484">
                  <c:v>1.47</c:v>
                </c:pt>
                <c:pt idx="485">
                  <c:v>1.51</c:v>
                </c:pt>
                <c:pt idx="486">
                  <c:v>1.5</c:v>
                </c:pt>
                <c:pt idx="487">
                  <c:v>1.49</c:v>
                </c:pt>
                <c:pt idx="488">
                  <c:v>1.54</c:v>
                </c:pt>
                <c:pt idx="489">
                  <c:v>1.48</c:v>
                </c:pt>
                <c:pt idx="490">
                  <c:v>1.57</c:v>
                </c:pt>
                <c:pt idx="491">
                  <c:v>1.62</c:v>
                </c:pt>
                <c:pt idx="492">
                  <c:v>1.59</c:v>
                </c:pt>
                <c:pt idx="493">
                  <c:v>1.61</c:v>
                </c:pt>
                <c:pt idx="494">
                  <c:v>1.61</c:v>
                </c:pt>
                <c:pt idx="495">
                  <c:v>1.59</c:v>
                </c:pt>
                <c:pt idx="496">
                  <c:v>1.66</c:v>
                </c:pt>
                <c:pt idx="497">
                  <c:v>1.59</c:v>
                </c:pt>
                <c:pt idx="498">
                  <c:v>1.64</c:v>
                </c:pt>
                <c:pt idx="499">
                  <c:v>1.64</c:v>
                </c:pt>
                <c:pt idx="500">
                  <c:v>1.7</c:v>
                </c:pt>
                <c:pt idx="501">
                  <c:v>1.67</c:v>
                </c:pt>
                <c:pt idx="502">
                  <c:v>1.63</c:v>
                </c:pt>
                <c:pt idx="503">
                  <c:v>1.65</c:v>
                </c:pt>
                <c:pt idx="504">
                  <c:v>1.64</c:v>
                </c:pt>
                <c:pt idx="505">
                  <c:v>#N/A</c:v>
                </c:pt>
                <c:pt idx="506">
                  <c:v>#N/A</c:v>
                </c:pt>
                <c:pt idx="507">
                  <c:v>1.62</c:v>
                </c:pt>
                <c:pt idx="508">
                  <c:v>1.66</c:v>
                </c:pt>
                <c:pt idx="509">
                  <c:v>1.68</c:v>
                </c:pt>
                <c:pt idx="510">
                  <c:v>#N/A</c:v>
                </c:pt>
                <c:pt idx="511">
                  <c:v>1.62</c:v>
                </c:pt>
                <c:pt idx="512">
                  <c:v>1.55</c:v>
                </c:pt>
                <c:pt idx="513">
                  <c:v>1.58</c:v>
                </c:pt>
                <c:pt idx="514">
                  <c:v>1.58</c:v>
                </c:pt>
                <c:pt idx="515">
                  <c:v>1.62</c:v>
                </c:pt>
                <c:pt idx="516">
                  <c:v>1.6</c:v>
                </c:pt>
                <c:pt idx="517">
                  <c:v>1.6</c:v>
                </c:pt>
                <c:pt idx="518">
                  <c:v>1.61</c:v>
                </c:pt>
                <c:pt idx="519">
                  <c:v>1.59</c:v>
                </c:pt>
                <c:pt idx="520">
                  <c:v>1.54</c:v>
                </c:pt>
                <c:pt idx="521">
                  <c:v>1.57</c:v>
                </c:pt>
                <c:pt idx="522">
                  <c:v>1.58</c:v>
                </c:pt>
                <c:pt idx="523">
                  <c:v>1.58</c:v>
                </c:pt>
                <c:pt idx="524">
                  <c:v>1.53</c:v>
                </c:pt>
                <c:pt idx="525">
                  <c:v>1.46</c:v>
                </c:pt>
                <c:pt idx="526">
                  <c:v>1.43</c:v>
                </c:pt>
                <c:pt idx="527">
                  <c:v>1.39</c:v>
                </c:pt>
                <c:pt idx="528">
                  <c:v>1.32</c:v>
                </c:pt>
                <c:pt idx="529">
                  <c:v>1.38</c:v>
                </c:pt>
                <c:pt idx="530">
                  <c:v>1.34</c:v>
                </c:pt>
                <c:pt idx="531">
                  <c:v>1.34</c:v>
                </c:pt>
                <c:pt idx="532">
                  <c:v>1.29</c:v>
                </c:pt>
                <c:pt idx="533">
                  <c:v>1.28</c:v>
                </c:pt>
                <c:pt idx="534">
                  <c:v>1.35</c:v>
                </c:pt>
                <c:pt idx="535">
                  <c:v>1.41</c:v>
                </c:pt>
                <c:pt idx="536">
                  <c:v>1.39</c:v>
                </c:pt>
                <c:pt idx="537">
                  <c:v>1.34</c:v>
                </c:pt>
                <c:pt idx="538">
                  <c:v>1.31</c:v>
                </c:pt>
                <c:pt idx="539">
                  <c:v>1.35</c:v>
                </c:pt>
                <c:pt idx="540">
                  <c:v>1.39</c:v>
                </c:pt>
                <c:pt idx="541">
                  <c:v>1.39</c:v>
                </c:pt>
                <c:pt idx="542">
                  <c:v>1.37</c:v>
                </c:pt>
                <c:pt idx="543">
                  <c:v>#N/A</c:v>
                </c:pt>
                <c:pt idx="544">
                  <c:v>1.34</c:v>
                </c:pt>
                <c:pt idx="545">
                  <c:v>1.36</c:v>
                </c:pt>
                <c:pt idx="546">
                  <c:v>1.33</c:v>
                </c:pt>
                <c:pt idx="547">
                  <c:v>1.29</c:v>
                </c:pt>
                <c:pt idx="548">
                  <c:v>1.21</c:v>
                </c:pt>
                <c:pt idx="549">
                  <c:v>1.19</c:v>
                </c:pt>
                <c:pt idx="550">
                  <c:v>1.21</c:v>
                </c:pt>
                <c:pt idx="551">
                  <c:v>1.1399999999999999</c:v>
                </c:pt>
                <c:pt idx="552">
                  <c:v>1.07</c:v>
                </c:pt>
                <c:pt idx="553">
                  <c:v>1.07</c:v>
                </c:pt>
                <c:pt idx="554">
                  <c:v>0.88</c:v>
                </c:pt>
                <c:pt idx="555">
                  <c:v>0.88</c:v>
                </c:pt>
                <c:pt idx="556">
                  <c:v>0.74</c:v>
                </c:pt>
                <c:pt idx="557">
                  <c:v>0.66</c:v>
                </c:pt>
                <c:pt idx="558">
                  <c:v>0.53</c:v>
                </c:pt>
                <c:pt idx="559">
                  <c:v>0.59</c:v>
                </c:pt>
                <c:pt idx="560">
                  <c:v>0.55000000000000004</c:v>
                </c:pt>
                <c:pt idx="561">
                  <c:v>0.52</c:v>
                </c:pt>
                <c:pt idx="562">
                  <c:v>0.65</c:v>
                </c:pt>
                <c:pt idx="563">
                  <c:v>0.61</c:v>
                </c:pt>
                <c:pt idx="564">
                  <c:v>0.8</c:v>
                </c:pt>
                <c:pt idx="565">
                  <c:v>0.93</c:v>
                </c:pt>
                <c:pt idx="566">
                  <c:v>0.85</c:v>
                </c:pt>
                <c:pt idx="567">
                  <c:v>0.76</c:v>
                </c:pt>
                <c:pt idx="568">
                  <c:v>0.68</c:v>
                </c:pt>
                <c:pt idx="569">
                  <c:v>0.74</c:v>
                </c:pt>
                <c:pt idx="570">
                  <c:v>0.78</c:v>
                </c:pt>
                <c:pt idx="571">
                  <c:v>0.75</c:v>
                </c:pt>
                <c:pt idx="572">
                  <c:v>0.62</c:v>
                </c:pt>
                <c:pt idx="573">
                  <c:v>0.62</c:v>
                </c:pt>
                <c:pt idx="574">
                  <c:v>0.6</c:v>
                </c:pt>
                <c:pt idx="575">
                  <c:v>0.55000000000000004</c:v>
                </c:pt>
                <c:pt idx="576">
                  <c:v>0.59</c:v>
                </c:pt>
                <c:pt idx="577">
                  <c:v>0.57999999999999996</c:v>
                </c:pt>
                <c:pt idx="578">
                  <c:v>0.64</c:v>
                </c:pt>
                <c:pt idx="579">
                  <c:v>0.67</c:v>
                </c:pt>
                <c:pt idx="580">
                  <c:v>0.65</c:v>
                </c:pt>
                <c:pt idx="581">
                  <c:v>0.59</c:v>
                </c:pt>
                <c:pt idx="582">
                  <c:v>#N/A</c:v>
                </c:pt>
                <c:pt idx="583">
                  <c:v>0.56999999999999995</c:v>
                </c:pt>
                <c:pt idx="584">
                  <c:v>0.54</c:v>
                </c:pt>
                <c:pt idx="585">
                  <c:v>0.44</c:v>
                </c:pt>
                <c:pt idx="586">
                  <c:v>0.43</c:v>
                </c:pt>
                <c:pt idx="587">
                  <c:v>0.46</c:v>
                </c:pt>
                <c:pt idx="588">
                  <c:v>0.44</c:v>
                </c:pt>
                <c:pt idx="589">
                  <c:v>0.41</c:v>
                </c:pt>
                <c:pt idx="590">
                  <c:v>0.45</c:v>
                </c:pt>
                <c:pt idx="591">
                  <c:v>0.45</c:v>
                </c:pt>
                <c:pt idx="592">
                  <c:v>0.43</c:v>
                </c:pt>
                <c:pt idx="593">
                  <c:v>0.46</c:v>
                </c:pt>
                <c:pt idx="594">
                  <c:v>0.42</c:v>
                </c:pt>
                <c:pt idx="595">
                  <c:v>0.41</c:v>
                </c:pt>
                <c:pt idx="596">
                  <c:v>0.38</c:v>
                </c:pt>
                <c:pt idx="597">
                  <c:v>0.37</c:v>
                </c:pt>
                <c:pt idx="598">
                  <c:v>0.41</c:v>
                </c:pt>
                <c:pt idx="599">
                  <c:v>0.4</c:v>
                </c:pt>
                <c:pt idx="600">
                  <c:v>0.43</c:v>
                </c:pt>
                <c:pt idx="601">
                  <c:v>0.37</c:v>
                </c:pt>
                <c:pt idx="602">
                  <c:v>0.39</c:v>
                </c:pt>
                <c:pt idx="603">
                  <c:v>0.38</c:v>
                </c:pt>
                <c:pt idx="604">
                  <c:v>0.37</c:v>
                </c:pt>
                <c:pt idx="605">
                  <c:v>0.37</c:v>
                </c:pt>
                <c:pt idx="606">
                  <c:v>0.36</c:v>
                </c:pt>
                <c:pt idx="607">
                  <c:v>0.37</c:v>
                </c:pt>
                <c:pt idx="608">
                  <c:v>#N/A</c:v>
                </c:pt>
                <c:pt idx="609">
                  <c:v>0.42</c:v>
                </c:pt>
                <c:pt idx="610">
                  <c:v>0.41</c:v>
                </c:pt>
                <c:pt idx="611">
                  <c:v>0.42</c:v>
                </c:pt>
                <c:pt idx="612">
                  <c:v>0.37</c:v>
                </c:pt>
                <c:pt idx="613">
                  <c:v>0.36</c:v>
                </c:pt>
                <c:pt idx="614">
                  <c:v>0.4</c:v>
                </c:pt>
                <c:pt idx="615">
                  <c:v>0.4</c:v>
                </c:pt>
                <c:pt idx="616">
                  <c:v>0.41</c:v>
                </c:pt>
                <c:pt idx="617">
                  <c:v>0.39</c:v>
                </c:pt>
                <c:pt idx="618">
                  <c:v>0.39</c:v>
                </c:pt>
                <c:pt idx="619">
                  <c:v>0.39</c:v>
                </c:pt>
                <c:pt idx="620">
                  <c:v>0.45</c:v>
                </c:pt>
                <c:pt idx="621">
                  <c:v>0.48</c:v>
                </c:pt>
                <c:pt idx="622">
                  <c:v>0.52</c:v>
                </c:pt>
                <c:pt idx="623">
                  <c:v>0.48</c:v>
                </c:pt>
                <c:pt idx="624">
                  <c:v>0.45</c:v>
                </c:pt>
                <c:pt idx="625">
                  <c:v>0.38</c:v>
                </c:pt>
                <c:pt idx="626">
                  <c:v>0.37</c:v>
                </c:pt>
                <c:pt idx="627">
                  <c:v>0.37</c:v>
                </c:pt>
                <c:pt idx="628">
                  <c:v>0.36</c:v>
                </c:pt>
                <c:pt idx="629">
                  <c:v>0.38</c:v>
                </c:pt>
                <c:pt idx="630">
                  <c:v>0.37</c:v>
                </c:pt>
                <c:pt idx="631">
                  <c:v>0.37</c:v>
                </c:pt>
                <c:pt idx="632">
                  <c:v>0.38</c:v>
                </c:pt>
                <c:pt idx="633">
                  <c:v>0.39</c:v>
                </c:pt>
                <c:pt idx="634">
                  <c:v>0.39</c:v>
                </c:pt>
                <c:pt idx="635">
                  <c:v>0.38</c:v>
                </c:pt>
                <c:pt idx="636">
                  <c:v>0.37</c:v>
                </c:pt>
                <c:pt idx="637">
                  <c:v>0.36</c:v>
                </c:pt>
                <c:pt idx="638">
                  <c:v>0.36</c:v>
                </c:pt>
                <c:pt idx="639">
                  <c:v>0.36</c:v>
                </c:pt>
                <c:pt idx="640">
                  <c:v>#N/A</c:v>
                </c:pt>
                <c:pt idx="641">
                  <c:v>0.38</c:v>
                </c:pt>
                <c:pt idx="642">
                  <c:v>0.38</c:v>
                </c:pt>
                <c:pt idx="643">
                  <c:v>0.38</c:v>
                </c:pt>
                <c:pt idx="644">
                  <c:v>0.35</c:v>
                </c:pt>
                <c:pt idx="645">
                  <c:v>0.37</c:v>
                </c:pt>
                <c:pt idx="646">
                  <c:v>0.34</c:v>
                </c:pt>
                <c:pt idx="647">
                  <c:v>0.36</c:v>
                </c:pt>
                <c:pt idx="648">
                  <c:v>0.36</c:v>
                </c:pt>
                <c:pt idx="649">
                  <c:v>0.35</c:v>
                </c:pt>
                <c:pt idx="650">
                  <c:v>0.35</c:v>
                </c:pt>
                <c:pt idx="651">
                  <c:v>0.33</c:v>
                </c:pt>
                <c:pt idx="652">
                  <c:v>0.35</c:v>
                </c:pt>
                <c:pt idx="653">
                  <c:v>0.34</c:v>
                </c:pt>
                <c:pt idx="654">
                  <c:v>0.35</c:v>
                </c:pt>
                <c:pt idx="655">
                  <c:v>0.35</c:v>
                </c:pt>
                <c:pt idx="656">
                  <c:v>0.35</c:v>
                </c:pt>
                <c:pt idx="657">
                  <c:v>0.34</c:v>
                </c:pt>
                <c:pt idx="658">
                  <c:v>0.35</c:v>
                </c:pt>
                <c:pt idx="659">
                  <c:v>0.33</c:v>
                </c:pt>
                <c:pt idx="660">
                  <c:v>0.32</c:v>
                </c:pt>
                <c:pt idx="661">
                  <c:v>0.31</c:v>
                </c:pt>
                <c:pt idx="662">
                  <c:v>0.31</c:v>
                </c:pt>
                <c:pt idx="663">
                  <c:v>#N/A</c:v>
                </c:pt>
                <c:pt idx="664">
                  <c:v>0.3</c:v>
                </c:pt>
                <c:pt idx="665">
                  <c:v>0.34</c:v>
                </c:pt>
                <c:pt idx="666">
                  <c:v>0.32</c:v>
                </c:pt>
                <c:pt idx="667">
                  <c:v>0.32</c:v>
                </c:pt>
                <c:pt idx="668">
                  <c:v>0.33</c:v>
                </c:pt>
                <c:pt idx="669">
                  <c:v>0.38</c:v>
                </c:pt>
                <c:pt idx="670">
                  <c:v>0.41</c:v>
                </c:pt>
                <c:pt idx="671">
                  <c:v>0.43</c:v>
                </c:pt>
                <c:pt idx="672">
                  <c:v>0.42</c:v>
                </c:pt>
                <c:pt idx="673">
                  <c:v>0.39</c:v>
                </c:pt>
                <c:pt idx="674">
                  <c:v>0.38</c:v>
                </c:pt>
                <c:pt idx="675">
                  <c:v>0.39</c:v>
                </c:pt>
                <c:pt idx="676">
                  <c:v>0.37</c:v>
                </c:pt>
                <c:pt idx="677">
                  <c:v>0.36</c:v>
                </c:pt>
                <c:pt idx="678">
                  <c:v>0.38</c:v>
                </c:pt>
                <c:pt idx="679">
                  <c:v>0.4</c:v>
                </c:pt>
                <c:pt idx="680">
                  <c:v>0.41</c:v>
                </c:pt>
                <c:pt idx="681">
                  <c:v>0.43</c:v>
                </c:pt>
                <c:pt idx="682">
                  <c:v>0.4</c:v>
                </c:pt>
                <c:pt idx="683">
                  <c:v>0.4</c:v>
                </c:pt>
                <c:pt idx="684">
                  <c:v>0.36</c:v>
                </c:pt>
                <c:pt idx="685">
                  <c:v>0.35</c:v>
                </c:pt>
                <c:pt idx="686">
                  <c:v>0.35</c:v>
                </c:pt>
                <c:pt idx="687">
                  <c:v>0.38</c:v>
                </c:pt>
                <c:pt idx="688">
                  <c:v>#N/A</c:v>
                </c:pt>
                <c:pt idx="689">
                  <c:v>0.36</c:v>
                </c:pt>
                <c:pt idx="690">
                  <c:v>0.37</c:v>
                </c:pt>
                <c:pt idx="691">
                  <c:v>0.36</c:v>
                </c:pt>
                <c:pt idx="692">
                  <c:v>0.35</c:v>
                </c:pt>
                <c:pt idx="693">
                  <c:v>0.36</c:v>
                </c:pt>
                <c:pt idx="694">
                  <c:v>0.36</c:v>
                </c:pt>
                <c:pt idx="695">
                  <c:v>0.36</c:v>
                </c:pt>
                <c:pt idx="696">
                  <c:v>0.36</c:v>
                </c:pt>
                <c:pt idx="697">
                  <c:v>0.37</c:v>
                </c:pt>
                <c:pt idx="698">
                  <c:v>0.35</c:v>
                </c:pt>
                <c:pt idx="699">
                  <c:v>0.36</c:v>
                </c:pt>
                <c:pt idx="700">
                  <c:v>0.35</c:v>
                </c:pt>
                <c:pt idx="701">
                  <c:v>0.35</c:v>
                </c:pt>
                <c:pt idx="702">
                  <c:v>0.35</c:v>
                </c:pt>
                <c:pt idx="703">
                  <c:v>0.35</c:v>
                </c:pt>
                <c:pt idx="704">
                  <c:v>0.34</c:v>
                </c:pt>
                <c:pt idx="705">
                  <c:v>0.36</c:v>
                </c:pt>
                <c:pt idx="706">
                  <c:v>0.35</c:v>
                </c:pt>
                <c:pt idx="707">
                  <c:v>0.35</c:v>
                </c:pt>
                <c:pt idx="708">
                  <c:v>0.37</c:v>
                </c:pt>
                <c:pt idx="709">
                  <c:v>0.35</c:v>
                </c:pt>
                <c:pt idx="710">
                  <c:v>0.38</c:v>
                </c:pt>
                <c:pt idx="711">
                  <c:v>0.37</c:v>
                </c:pt>
                <c:pt idx="712">
                  <c:v>0.38</c:v>
                </c:pt>
                <c:pt idx="713">
                  <c:v>#N/A</c:v>
                </c:pt>
                <c:pt idx="714">
                  <c:v>0.35</c:v>
                </c:pt>
                <c:pt idx="715">
                  <c:v>0.35</c:v>
                </c:pt>
                <c:pt idx="716">
                  <c:v>0.34</c:v>
                </c:pt>
                <c:pt idx="717">
                  <c:v>0.34</c:v>
                </c:pt>
                <c:pt idx="718">
                  <c:v>0.35</c:v>
                </c:pt>
                <c:pt idx="719">
                  <c:v>0.36</c:v>
                </c:pt>
                <c:pt idx="720">
                  <c:v>0.36</c:v>
                </c:pt>
                <c:pt idx="721">
                  <c:v>0.39</c:v>
                </c:pt>
                <c:pt idx="722">
                  <c:v>0.38</c:v>
                </c:pt>
                <c:pt idx="723">
                  <c:v>0.38</c:v>
                </c:pt>
                <c:pt idx="724">
                  <c:v>0.37</c:v>
                </c:pt>
                <c:pt idx="725">
                  <c:v>0.36</c:v>
                </c:pt>
                <c:pt idx="726">
                  <c:v>0.38</c:v>
                </c:pt>
                <c:pt idx="727">
                  <c:v>0.4</c:v>
                </c:pt>
                <c:pt idx="728">
                  <c:v>0.39</c:v>
                </c:pt>
                <c:pt idx="729">
                  <c:v>0.42</c:v>
                </c:pt>
                <c:pt idx="730">
                  <c:v>0.38</c:v>
                </c:pt>
                <c:pt idx="731">
                  <c:v>0.38</c:v>
                </c:pt>
                <c:pt idx="732">
                  <c:v>0.4</c:v>
                </c:pt>
                <c:pt idx="733">
                  <c:v>0.47</c:v>
                </c:pt>
                <c:pt idx="734">
                  <c:v>0.48</c:v>
                </c:pt>
                <c:pt idx="735">
                  <c:v>#N/A</c:v>
                </c:pt>
                <c:pt idx="736">
                  <c:v>0.45</c:v>
                </c:pt>
                <c:pt idx="737">
                  <c:v>0.46</c:v>
                </c:pt>
                <c:pt idx="738">
                  <c:v>0.46</c:v>
                </c:pt>
                <c:pt idx="739">
                  <c:v>0.43</c:v>
                </c:pt>
                <c:pt idx="740">
                  <c:v>0.44</c:v>
                </c:pt>
                <c:pt idx="741">
                  <c:v>0.44</c:v>
                </c:pt>
                <c:pt idx="742">
                  <c:v>0.42</c:v>
                </c:pt>
                <c:pt idx="743">
                  <c:v>0.44</c:v>
                </c:pt>
                <c:pt idx="744">
                  <c:v>0.45</c:v>
                </c:pt>
                <c:pt idx="745">
                  <c:v>0.45</c:v>
                </c:pt>
                <c:pt idx="746">
                  <c:v>0.44</c:v>
                </c:pt>
                <c:pt idx="747">
                  <c:v>0.43</c:v>
                </c:pt>
                <c:pt idx="748">
                  <c:v>0.43</c:v>
                </c:pt>
                <c:pt idx="749">
                  <c:v>0.46</c:v>
                </c:pt>
                <c:pt idx="750">
                  <c:v>0.47</c:v>
                </c:pt>
                <c:pt idx="751">
                  <c:v>0.46</c:v>
                </c:pt>
                <c:pt idx="752">
                  <c:v>0.5</c:v>
                </c:pt>
                <c:pt idx="753">
                  <c:v>0.48</c:v>
                </c:pt>
                <c:pt idx="754">
                  <c:v>0.47</c:v>
                </c:pt>
                <c:pt idx="755">
                  <c:v>0.47</c:v>
                </c:pt>
                <c:pt idx="756">
                  <c:v>0.46</c:v>
                </c:pt>
                <c:pt idx="757">
                  <c:v>0.44</c:v>
                </c:pt>
                <c:pt idx="758">
                  <c:v>0.44</c:v>
                </c:pt>
                <c:pt idx="759">
                  <c:v>0.45</c:v>
                </c:pt>
                <c:pt idx="760">
                  <c:v>0.45</c:v>
                </c:pt>
                <c:pt idx="761">
                  <c:v>0.45</c:v>
                </c:pt>
                <c:pt idx="762">
                  <c:v>0.45</c:v>
                </c:pt>
                <c:pt idx="763">
                  <c:v>0.44</c:v>
                </c:pt>
                <c:pt idx="764">
                  <c:v>0.42</c:v>
                </c:pt>
                <c:pt idx="765">
                  <c:v>0.43</c:v>
                </c:pt>
                <c:pt idx="766">
                  <c:v>0.43</c:v>
                </c:pt>
                <c:pt idx="767">
                  <c:v>#N/A</c:v>
                </c:pt>
                <c:pt idx="768">
                  <c:v>0.41</c:v>
                </c:pt>
                <c:pt idx="769">
                  <c:v>0.41</c:v>
                </c:pt>
                <c:pt idx="770">
                  <c:v>0.39</c:v>
                </c:pt>
                <c:pt idx="771">
                  <c:v>#N/A</c:v>
                </c:pt>
                <c:pt idx="772">
                  <c:v>0.39</c:v>
                </c:pt>
                <c:pt idx="773">
                  <c:v>0.39</c:v>
                </c:pt>
                <c:pt idx="774">
                  <c:v>0.41</c:v>
                </c:pt>
                <c:pt idx="775">
                  <c:v>0.43</c:v>
                </c:pt>
                <c:pt idx="776">
                  <c:v>0.44</c:v>
                </c:pt>
                <c:pt idx="777">
                  <c:v>0.46</c:v>
                </c:pt>
                <c:pt idx="778">
                  <c:v>0.46</c:v>
                </c:pt>
                <c:pt idx="779">
                  <c:v>0.44</c:v>
                </c:pt>
                <c:pt idx="780">
                  <c:v>0.46</c:v>
                </c:pt>
                <c:pt idx="781">
                  <c:v>0.42</c:v>
                </c:pt>
                <c:pt idx="782">
                  <c:v>0.42</c:v>
                </c:pt>
                <c:pt idx="783">
                  <c:v>0.41</c:v>
                </c:pt>
                <c:pt idx="784">
                  <c:v>0.43</c:v>
                </c:pt>
                <c:pt idx="785">
                  <c:v>0.45</c:v>
                </c:pt>
                <c:pt idx="786">
                  <c:v>0.44</c:v>
                </c:pt>
                <c:pt idx="787">
                  <c:v>0.42</c:v>
                </c:pt>
                <c:pt idx="788">
                  <c:v>0.42</c:v>
                </c:pt>
                <c:pt idx="789">
                  <c:v>0.41</c:v>
                </c:pt>
                <c:pt idx="790">
                  <c:v>0.41</c:v>
                </c:pt>
                <c:pt idx="791">
                  <c:v>0.43</c:v>
                </c:pt>
                <c:pt idx="792">
                  <c:v>0.42</c:v>
                </c:pt>
                <c:pt idx="793">
                  <c:v>0.43</c:v>
                </c:pt>
                <c:pt idx="794">
                  <c:v>0.46</c:v>
                </c:pt>
                <c:pt idx="795">
                  <c:v>0.47</c:v>
                </c:pt>
                <c:pt idx="796">
                  <c:v>0.48</c:v>
                </c:pt>
                <c:pt idx="797">
                  <c:v>0.5</c:v>
                </c:pt>
                <c:pt idx="798">
                  <c:v>0.49</c:v>
                </c:pt>
                <c:pt idx="799">
                  <c:v>0.49</c:v>
                </c:pt>
                <c:pt idx="800">
                  <c:v>0.48</c:v>
                </c:pt>
                <c:pt idx="801">
                  <c:v>0.49</c:v>
                </c:pt>
                <c:pt idx="802">
                  <c:v>#N/A</c:v>
                </c:pt>
                <c:pt idx="803">
                  <c:v>0.56999999999999995</c:v>
                </c:pt>
                <c:pt idx="804">
                  <c:v>0.57999999999999996</c:v>
                </c:pt>
                <c:pt idx="805">
                  <c:v>0.59</c:v>
                </c:pt>
                <c:pt idx="806">
                  <c:v>0.64</c:v>
                </c:pt>
                <c:pt idx="807">
                  <c:v>0.67</c:v>
                </c:pt>
                <c:pt idx="808">
                  <c:v>0.67</c:v>
                </c:pt>
                <c:pt idx="809">
                  <c:v>0.73</c:v>
                </c:pt>
                <c:pt idx="810">
                  <c:v>0.93</c:v>
                </c:pt>
                <c:pt idx="811">
                  <c:v>0.88</c:v>
                </c:pt>
                <c:pt idx="812">
                  <c:v>0.81</c:v>
                </c:pt>
                <c:pt idx="813">
                  <c:v>0.78</c:v>
                </c:pt>
                <c:pt idx="814">
                  <c:v>0.83</c:v>
                </c:pt>
                <c:pt idx="815">
                  <c:v>0.9</c:v>
                </c:pt>
                <c:pt idx="816">
                  <c:v>0.9</c:v>
                </c:pt>
                <c:pt idx="817">
                  <c:v>0.92</c:v>
                </c:pt>
                <c:pt idx="818">
                  <c:v>0.87</c:v>
                </c:pt>
                <c:pt idx="819">
                  <c:v>0.91</c:v>
                </c:pt>
                <c:pt idx="820">
                  <c:v>0.92</c:v>
                </c:pt>
                <c:pt idx="821">
                  <c:v>1.03</c:v>
                </c:pt>
                <c:pt idx="822">
                  <c:v>1.02</c:v>
                </c:pt>
                <c:pt idx="823">
                  <c:v>1.03</c:v>
                </c:pt>
                <c:pt idx="824">
                  <c:v>0.99</c:v>
                </c:pt>
                <c:pt idx="825">
                  <c:v>1.01</c:v>
                </c:pt>
                <c:pt idx="826">
                  <c:v>1</c:v>
                </c:pt>
                <c:pt idx="827">
                  <c:v>0.99</c:v>
                </c:pt>
                <c:pt idx="828">
                  <c:v>0.95</c:v>
                </c:pt>
                <c:pt idx="829">
                  <c:v>0.92</c:v>
                </c:pt>
                <c:pt idx="830">
                  <c:v>0.9</c:v>
                </c:pt>
                <c:pt idx="831">
                  <c:v>0.93</c:v>
                </c:pt>
                <c:pt idx="832">
                  <c:v>0.97</c:v>
                </c:pt>
                <c:pt idx="833">
                  <c:v>0.97</c:v>
                </c:pt>
                <c:pt idx="834">
                  <c:v>0.99</c:v>
                </c:pt>
                <c:pt idx="835">
                  <c:v>0.97</c:v>
                </c:pt>
                <c:pt idx="836">
                  <c:v>#N/A</c:v>
                </c:pt>
                <c:pt idx="837">
                  <c:v>1.01</c:v>
                </c:pt>
                <c:pt idx="838">
                  <c:v>0.95</c:v>
                </c:pt>
                <c:pt idx="839">
                  <c:v>0.94</c:v>
                </c:pt>
                <c:pt idx="840">
                  <c:v>0.92</c:v>
                </c:pt>
                <c:pt idx="841">
                  <c:v>0.95</c:v>
                </c:pt>
                <c:pt idx="842">
                  <c:v>0.96</c:v>
                </c:pt>
                <c:pt idx="843">
                  <c:v>0.94</c:v>
                </c:pt>
                <c:pt idx="844">
                  <c:v>0.95</c:v>
                </c:pt>
                <c:pt idx="845">
                  <c:v>0.9</c:v>
                </c:pt>
                <c:pt idx="846">
                  <c:v>0.95</c:v>
                </c:pt>
                <c:pt idx="847">
                  <c:v>0.95</c:v>
                </c:pt>
                <c:pt idx="848">
                  <c:v>0.91</c:v>
                </c:pt>
                <c:pt idx="849">
                  <c:v>0.94</c:v>
                </c:pt>
                <c:pt idx="850">
                  <c:v>0.93</c:v>
                </c:pt>
                <c:pt idx="851">
                  <c:v>0.93</c:v>
                </c:pt>
                <c:pt idx="852">
                  <c:v>0.94</c:v>
                </c:pt>
                <c:pt idx="853">
                  <c:v>0.96</c:v>
                </c:pt>
                <c:pt idx="854">
                  <c:v>0.93</c:v>
                </c:pt>
                <c:pt idx="855">
                  <c:v>0.95</c:v>
                </c:pt>
                <c:pt idx="856">
                  <c:v>0.93</c:v>
                </c:pt>
                <c:pt idx="857">
                  <c:v>0.92</c:v>
                </c:pt>
                <c:pt idx="858">
                  <c:v>0.93</c:v>
                </c:pt>
                <c:pt idx="859">
                  <c:v>0.91</c:v>
                </c:pt>
                <c:pt idx="860">
                  <c:v>0.91</c:v>
                </c:pt>
                <c:pt idx="861">
                  <c:v>0.87</c:v>
                </c:pt>
                <c:pt idx="862">
                  <c:v>0.88</c:v>
                </c:pt>
                <c:pt idx="863">
                  <c:v>0.91</c:v>
                </c:pt>
                <c:pt idx="864">
                  <c:v>0.97</c:v>
                </c:pt>
                <c:pt idx="865">
                  <c:v>0.94</c:v>
                </c:pt>
                <c:pt idx="866">
                  <c:v>0.94</c:v>
                </c:pt>
                <c:pt idx="867">
                  <c:v>0.95</c:v>
                </c:pt>
                <c:pt idx="868">
                  <c:v>0.95</c:v>
                </c:pt>
                <c:pt idx="869">
                  <c:v>0.96</c:v>
                </c:pt>
                <c:pt idx="870">
                  <c:v>0.94</c:v>
                </c:pt>
                <c:pt idx="871">
                  <c:v>0.93</c:v>
                </c:pt>
                <c:pt idx="872">
                  <c:v>#N/A</c:v>
                </c:pt>
                <c:pt idx="873">
                  <c:v>0.86</c:v>
                </c:pt>
                <c:pt idx="874">
                  <c:v>0.87</c:v>
                </c:pt>
                <c:pt idx="875">
                  <c:v>0.9</c:v>
                </c:pt>
                <c:pt idx="876">
                  <c:v>0.92</c:v>
                </c:pt>
                <c:pt idx="877">
                  <c:v>0.9</c:v>
                </c:pt>
                <c:pt idx="878">
                  <c:v>0.91</c:v>
                </c:pt>
                <c:pt idx="879">
                  <c:v>0.9</c:v>
                </c:pt>
                <c:pt idx="880">
                  <c:v>0.92</c:v>
                </c:pt>
                <c:pt idx="881">
                  <c:v>0.86</c:v>
                </c:pt>
                <c:pt idx="882">
                  <c:v>0.88</c:v>
                </c:pt>
                <c:pt idx="883">
                  <c:v>0.87</c:v>
                </c:pt>
                <c:pt idx="884">
                  <c:v>0.85</c:v>
                </c:pt>
                <c:pt idx="885">
                  <c:v>0.82</c:v>
                </c:pt>
                <c:pt idx="886">
                  <c:v>0.82</c:v>
                </c:pt>
                <c:pt idx="887">
                  <c:v>0.85</c:v>
                </c:pt>
                <c:pt idx="888">
                  <c:v>0.84</c:v>
                </c:pt>
                <c:pt idx="889">
                  <c:v>0.92</c:v>
                </c:pt>
                <c:pt idx="890">
                  <c:v>0.94</c:v>
                </c:pt>
                <c:pt idx="891">
                  <c:v>0.97</c:v>
                </c:pt>
                <c:pt idx="892">
                  <c:v>0.97</c:v>
                </c:pt>
                <c:pt idx="893">
                  <c:v>0.95</c:v>
                </c:pt>
                <c:pt idx="894">
                  <c:v>0.97</c:v>
                </c:pt>
                <c:pt idx="895">
                  <c:v>0.97</c:v>
                </c:pt>
                <c:pt idx="896">
                  <c:v>1</c:v>
                </c:pt>
                <c:pt idx="897">
                  <c:v>0.98</c:v>
                </c:pt>
                <c:pt idx="898">
                  <c:v>0.98</c:v>
                </c:pt>
                <c:pt idx="899">
                  <c:v>0.97</c:v>
                </c:pt>
                <c:pt idx="900">
                  <c:v>#N/A</c:v>
                </c:pt>
                <c:pt idx="901">
                  <c:v>0.96</c:v>
                </c:pt>
                <c:pt idx="902">
                  <c:v>0.99</c:v>
                </c:pt>
                <c:pt idx="903">
                  <c:v>0.95</c:v>
                </c:pt>
                <c:pt idx="904">
                  <c:v>0.93</c:v>
                </c:pt>
                <c:pt idx="905">
                  <c:v>0.89</c:v>
                </c:pt>
                <c:pt idx="906">
                  <c:v>0.94</c:v>
                </c:pt>
                <c:pt idx="907">
                  <c:v>0.93</c:v>
                </c:pt>
                <c:pt idx="908">
                  <c:v>0.95</c:v>
                </c:pt>
                <c:pt idx="909">
                  <c:v>0.91</c:v>
                </c:pt>
                <c:pt idx="910">
                  <c:v>0.88</c:v>
                </c:pt>
                <c:pt idx="911">
                  <c:v>0.87</c:v>
                </c:pt>
                <c:pt idx="912">
                  <c:v>0.78</c:v>
                </c:pt>
                <c:pt idx="913">
                  <c:v>0.77</c:v>
                </c:pt>
                <c:pt idx="914">
                  <c:v>0.8</c:v>
                </c:pt>
                <c:pt idx="915">
                  <c:v>0.78</c:v>
                </c:pt>
                <c:pt idx="916">
                  <c:v>0.79</c:v>
                </c:pt>
                <c:pt idx="917">
                  <c:v>0.8</c:v>
                </c:pt>
                <c:pt idx="918">
                  <c:v>0.77</c:v>
                </c:pt>
                <c:pt idx="919">
                  <c:v>0.78</c:v>
                </c:pt>
                <c:pt idx="920">
                  <c:v>0.81</c:v>
                </c:pt>
                <c:pt idx="921">
                  <c:v>0.81</c:v>
                </c:pt>
                <c:pt idx="922">
                  <c:v>#N/A</c:v>
                </c:pt>
                <c:pt idx="923">
                  <c:v>0.75</c:v>
                </c:pt>
                <c:pt idx="924">
                  <c:v>0.78</c:v>
                </c:pt>
                <c:pt idx="925">
                  <c:v>0.83</c:v>
                </c:pt>
                <c:pt idx="926">
                  <c:v>0.88</c:v>
                </c:pt>
                <c:pt idx="927">
                  <c:v>0.88</c:v>
                </c:pt>
                <c:pt idx="928">
                  <c:v>0.9</c:v>
                </c:pt>
                <c:pt idx="929">
                  <c:v>0.89</c:v>
                </c:pt>
                <c:pt idx="930">
                  <c:v>0.89</c:v>
                </c:pt>
                <c:pt idx="931">
                  <c:v>0.84</c:v>
                </c:pt>
                <c:pt idx="932">
                  <c:v>0.81</c:v>
                </c:pt>
                <c:pt idx="933">
                  <c:v>0.81</c:v>
                </c:pt>
                <c:pt idx="934">
                  <c:v>0.82</c:v>
                </c:pt>
                <c:pt idx="935">
                  <c:v>0.81</c:v>
                </c:pt>
                <c:pt idx="936">
                  <c:v>0.81</c:v>
                </c:pt>
                <c:pt idx="937">
                  <c:v>0.82</c:v>
                </c:pt>
                <c:pt idx="938">
                  <c:v>0.84</c:v>
                </c:pt>
                <c:pt idx="939">
                  <c:v>0.87</c:v>
                </c:pt>
                <c:pt idx="940">
                  <c:v>0.87</c:v>
                </c:pt>
                <c:pt idx="941">
                  <c:v>0.83</c:v>
                </c:pt>
                <c:pt idx="942">
                  <c:v>0.81</c:v>
                </c:pt>
                <c:pt idx="943">
                  <c:v>0.84</c:v>
                </c:pt>
                <c:pt idx="944">
                  <c:v>0.79</c:v>
                </c:pt>
                <c:pt idx="945">
                  <c:v>0.77</c:v>
                </c:pt>
                <c:pt idx="946">
                  <c:v>0.78</c:v>
                </c:pt>
                <c:pt idx="947">
                  <c:v>#N/A</c:v>
                </c:pt>
                <c:pt idx="948">
                  <c:v>0.81</c:v>
                </c:pt>
                <c:pt idx="949">
                  <c:v>0.8</c:v>
                </c:pt>
                <c:pt idx="950">
                  <c:v>0.79</c:v>
                </c:pt>
                <c:pt idx="951">
                  <c:v>0.83</c:v>
                </c:pt>
                <c:pt idx="952">
                  <c:v>0.82</c:v>
                </c:pt>
                <c:pt idx="953">
                  <c:v>0.79</c:v>
                </c:pt>
                <c:pt idx="954">
                  <c:v>0.83</c:v>
                </c:pt>
                <c:pt idx="955">
                  <c:v>0.86</c:v>
                </c:pt>
                <c:pt idx="956">
                  <c:v>0.9</c:v>
                </c:pt>
                <c:pt idx="957">
                  <c:v>0.85</c:v>
                </c:pt>
                <c:pt idx="958">
                  <c:v>0.85</c:v>
                </c:pt>
                <c:pt idx="959">
                  <c:v>0.92</c:v>
                </c:pt>
                <c:pt idx="960">
                  <c:v>1</c:v>
                </c:pt>
                <c:pt idx="961">
                  <c:v>1.03</c:v>
                </c:pt>
                <c:pt idx="962">
                  <c:v>1.06</c:v>
                </c:pt>
                <c:pt idx="963">
                  <c:v>1.0900000000000001</c:v>
                </c:pt>
                <c:pt idx="964">
                  <c:v>1.1100000000000001</c:v>
                </c:pt>
                <c:pt idx="965">
                  <c:v>1.07</c:v>
                </c:pt>
                <c:pt idx="966">
                  <c:v>1.08</c:v>
                </c:pt>
                <c:pt idx="967">
                  <c:v>1.1000000000000001</c:v>
                </c:pt>
                <c:pt idx="968">
                  <c:v>1.0900000000000001</c:v>
                </c:pt>
                <c:pt idx="969">
                  <c:v>1.1299999999999999</c:v>
                </c:pt>
                <c:pt idx="970">
                  <c:v>1.2</c:v>
                </c:pt>
                <c:pt idx="971">
                  <c:v>#N/A</c:v>
                </c:pt>
                <c:pt idx="972">
                  <c:v>1.24</c:v>
                </c:pt>
                <c:pt idx="973">
                  <c:v>1.27</c:v>
                </c:pt>
                <c:pt idx="974">
                  <c:v>1.18</c:v>
                </c:pt>
                <c:pt idx="975">
                  <c:v>1.23</c:v>
                </c:pt>
                <c:pt idx="976">
                  <c:v>1.28</c:v>
                </c:pt>
                <c:pt idx="977">
                  <c:v>1.31</c:v>
                </c:pt>
                <c:pt idx="978">
                  <c:v>1.29</c:v>
                </c:pt>
                <c:pt idx="979">
                  <c:v>1.35</c:v>
                </c:pt>
                <c:pt idx="980">
                  <c:v>1.34</c:v>
                </c:pt>
                <c:pt idx="981">
                  <c:v>1.34</c:v>
                </c:pt>
                <c:pt idx="982">
                  <c:v>1.33</c:v>
                </c:pt>
                <c:pt idx="983">
                  <c:v>1.42</c:v>
                </c:pt>
                <c:pt idx="984">
                  <c:v>1.42</c:v>
                </c:pt>
                <c:pt idx="985">
                  <c:v>1.5</c:v>
                </c:pt>
                <c:pt idx="986">
                  <c:v>1.5</c:v>
                </c:pt>
                <c:pt idx="987">
                  <c:v>1.47</c:v>
                </c:pt>
                <c:pt idx="988">
                  <c:v>1.46</c:v>
                </c:pt>
                <c:pt idx="989">
                  <c:v>1.39</c:v>
                </c:pt>
                <c:pt idx="990">
                  <c:v>1.36</c:v>
                </c:pt>
                <c:pt idx="991">
                  <c:v>1.4</c:v>
                </c:pt>
                <c:pt idx="992">
                  <c:v>1.37</c:v>
                </c:pt>
                <c:pt idx="993">
                  <c:v>1.47</c:v>
                </c:pt>
                <c:pt idx="994">
                  <c:v>#N/A</c:v>
                </c:pt>
                <c:pt idx="995">
                  <c:v>1.45</c:v>
                </c:pt>
                <c:pt idx="996">
                  <c:v>1.48</c:v>
                </c:pt>
                <c:pt idx="997">
                  <c:v>1.56</c:v>
                </c:pt>
                <c:pt idx="998">
                  <c:v>1.48</c:v>
                </c:pt>
                <c:pt idx="999">
                  <c:v>1.47</c:v>
                </c:pt>
                <c:pt idx="1000">
                  <c:v>1.45</c:v>
                </c:pt>
                <c:pt idx="1001">
                  <c:v>1.56</c:v>
                </c:pt>
                <c:pt idx="1002">
                  <c:v>1.58</c:v>
                </c:pt>
                <c:pt idx="1003">
                  <c:v>1.56</c:v>
                </c:pt>
                <c:pt idx="1004">
                  <c:v>1.56</c:v>
                </c:pt>
                <c:pt idx="1005">
                  <c:v>1.39</c:v>
                </c:pt>
                <c:pt idx="1006">
                  <c:v>1.41</c:v>
                </c:pt>
                <c:pt idx="1007">
                  <c:v>1.4</c:v>
                </c:pt>
                <c:pt idx="1008">
                  <c:v>1.35</c:v>
                </c:pt>
                <c:pt idx="1009">
                  <c:v>1.35</c:v>
                </c:pt>
                <c:pt idx="1010">
                  <c:v>1.34</c:v>
                </c:pt>
                <c:pt idx="1011">
                  <c:v>1.41</c:v>
                </c:pt>
                <c:pt idx="1012">
                  <c:v>1.48</c:v>
                </c:pt>
                <c:pt idx="1013">
                  <c:v>1.44</c:v>
                </c:pt>
                <c:pt idx="1014">
                  <c:v>1.35</c:v>
                </c:pt>
                <c:pt idx="1015">
                  <c:v>1.31</c:v>
                </c:pt>
                <c:pt idx="1016">
                  <c:v>1.24</c:v>
                </c:pt>
                <c:pt idx="1017">
                  <c:v>1.29</c:v>
                </c:pt>
                <c:pt idx="1018">
                  <c:v>1.26</c:v>
                </c:pt>
                <c:pt idx="1019">
                  <c:v>1.19</c:v>
                </c:pt>
                <c:pt idx="1020">
                  <c:v>1.18</c:v>
                </c:pt>
                <c:pt idx="1021">
                  <c:v>1.22</c:v>
                </c:pt>
                <c:pt idx="1022">
                  <c:v>1.29</c:v>
                </c:pt>
                <c:pt idx="1023">
                  <c:v>1.25</c:v>
                </c:pt>
                <c:pt idx="1024">
                  <c:v>1.26</c:v>
                </c:pt>
                <c:pt idx="1025">
                  <c:v>1.28</c:v>
                </c:pt>
                <c:pt idx="1026">
                  <c:v>1.3</c:v>
                </c:pt>
                <c:pt idx="1027">
                  <c:v>1.28</c:v>
                </c:pt>
                <c:pt idx="1028">
                  <c:v>1.25</c:v>
                </c:pt>
                <c:pt idx="1029">
                  <c:v>1.39</c:v>
                </c:pt>
                <c:pt idx="1030">
                  <c:v>1.42</c:v>
                </c:pt>
                <c:pt idx="1031">
                  <c:v>1.5</c:v>
                </c:pt>
                <c:pt idx="1032">
                  <c:v>1.5</c:v>
                </c:pt>
                <c:pt idx="1033">
                  <c:v>1.51</c:v>
                </c:pt>
                <c:pt idx="1034">
                  <c:v>1.5</c:v>
                </c:pt>
                <c:pt idx="1035">
                  <c:v>1.52</c:v>
                </c:pt>
                <c:pt idx="1036">
                  <c:v>1.5</c:v>
                </c:pt>
                <c:pt idx="1037">
                  <c:v>1.56</c:v>
                </c:pt>
                <c:pt idx="1038">
                  <c:v>1.61</c:v>
                </c:pt>
                <c:pt idx="1039">
                  <c:v>1.69</c:v>
                </c:pt>
                <c:pt idx="1040">
                  <c:v>1.68</c:v>
                </c:pt>
                <c:pt idx="1041">
                  <c:v>1.68</c:v>
                </c:pt>
                <c:pt idx="1042">
                  <c:v>1.62</c:v>
                </c:pt>
                <c:pt idx="1043">
                  <c:v>1.63</c:v>
                </c:pt>
                <c:pt idx="1044">
                  <c:v>1.64</c:v>
                </c:pt>
                <c:pt idx="1045">
                  <c:v>1.67</c:v>
                </c:pt>
                <c:pt idx="1046">
                  <c:v>1.65</c:v>
                </c:pt>
                <c:pt idx="1047">
                  <c:v>1.63</c:v>
                </c:pt>
                <c:pt idx="1048">
                  <c:v>1.64</c:v>
                </c:pt>
                <c:pt idx="1049">
                  <c:v>1.65</c:v>
                </c:pt>
                <c:pt idx="1050">
                  <c:v>1.61</c:v>
                </c:pt>
                <c:pt idx="1051">
                  <c:v>1.64</c:v>
                </c:pt>
                <c:pt idx="1052">
                  <c:v>1.71</c:v>
                </c:pt>
                <c:pt idx="1053">
                  <c:v>1.68</c:v>
                </c:pt>
                <c:pt idx="1054">
                  <c:v>1.69</c:v>
                </c:pt>
                <c:pt idx="1055">
                  <c:v>1.68</c:v>
                </c:pt>
                <c:pt idx="1056">
                  <c:v>1.81</c:v>
                </c:pt>
                <c:pt idx="1057">
                  <c:v>1.72</c:v>
                </c:pt>
                <c:pt idx="1058">
                  <c:v>1.78</c:v>
                </c:pt>
                <c:pt idx="1059">
                  <c:v>1.82</c:v>
                </c:pt>
                <c:pt idx="1060">
                  <c:v>1.8</c:v>
                </c:pt>
                <c:pt idx="1061">
                  <c:v>1.75</c:v>
                </c:pt>
                <c:pt idx="1062">
                  <c:v>1.72</c:v>
                </c:pt>
                <c:pt idx="1063">
                  <c:v>#N/A</c:v>
                </c:pt>
                <c:pt idx="1064">
                  <c:v>1.74</c:v>
                </c:pt>
                <c:pt idx="1065">
                  <c:v>1.79</c:v>
                </c:pt>
                <c:pt idx="1066">
                  <c:v>1.74</c:v>
                </c:pt>
                <c:pt idx="1067">
                  <c:v>1.74</c:v>
                </c:pt>
                <c:pt idx="1068">
                  <c:v>1.64</c:v>
                </c:pt>
                <c:pt idx="1069">
                  <c:v>1.48</c:v>
                </c:pt>
                <c:pt idx="1070">
                  <c:v>1.61</c:v>
                </c:pt>
                <c:pt idx="1071">
                  <c:v>1.59</c:v>
                </c:pt>
                <c:pt idx="1072">
                  <c:v>1.46</c:v>
                </c:pt>
                <c:pt idx="1073">
                  <c:v>1.51</c:v>
                </c:pt>
                <c:pt idx="1074">
                  <c:v>1.61</c:v>
                </c:pt>
                <c:pt idx="1075">
                  <c:v>1.65</c:v>
                </c:pt>
                <c:pt idx="1076">
                  <c:v>1.7</c:v>
                </c:pt>
                <c:pt idx="1077">
                  <c:v>1.8</c:v>
                </c:pt>
                <c:pt idx="1078">
                  <c:v>1.94</c:v>
                </c:pt>
                <c:pt idx="1079">
                  <c:v>1.97</c:v>
                </c:pt>
                <c:pt idx="1080">
                  <c:v>2.02</c:v>
                </c:pt>
                <c:pt idx="1081">
                  <c:v>2.02</c:v>
                </c:pt>
                <c:pt idx="1082">
                  <c:v>2.02</c:v>
                </c:pt>
                <c:pt idx="1083">
                  <c:v>2.1800000000000002</c:v>
                </c:pt>
                <c:pt idx="1084">
                  <c:v>2.2599999999999998</c:v>
                </c:pt>
                <c:pt idx="1085">
                  <c:v>2.2000000000000002</c:v>
                </c:pt>
                <c:pt idx="1086">
                  <c:v>2.27</c:v>
                </c:pt>
                <c:pt idx="1087">
                  <c:v>2.4900000000000002</c:v>
                </c:pt>
                <c:pt idx="1088">
                  <c:v>2.46</c:v>
                </c:pt>
                <c:pt idx="1089">
                  <c:v>2.4500000000000002</c:v>
                </c:pt>
                <c:pt idx="1090">
                  <c:v>2.42</c:v>
                </c:pt>
                <c:pt idx="1091">
                  <c:v>2.39</c:v>
                </c:pt>
                <c:pt idx="1092">
                  <c:v>2.46</c:v>
                </c:pt>
                <c:pt idx="1093">
                  <c:v>2.44</c:v>
                </c:pt>
                <c:pt idx="1094">
                  <c:v>2.52</c:v>
                </c:pt>
                <c:pt idx="1095">
                  <c:v>2.5099999999999998</c:v>
                </c:pt>
                <c:pt idx="1096">
                  <c:v>2.5099999999999998</c:v>
                </c:pt>
                <c:pt idx="1097">
                  <c:v>2.59</c:v>
                </c:pt>
                <c:pt idx="1098">
                  <c:v>2.62</c:v>
                </c:pt>
                <c:pt idx="1099">
                  <c:v>2.52</c:v>
                </c:pt>
                <c:pt idx="1100">
                  <c:v>2.5099999999999998</c:v>
                </c:pt>
                <c:pt idx="1101">
                  <c:v>2.61</c:v>
                </c:pt>
                <c:pt idx="1102">
                  <c:v>#N/A</c:v>
                </c:pt>
                <c:pt idx="1103">
                  <c:v>2.63</c:v>
                </c:pt>
                <c:pt idx="1104">
                  <c:v>2.7</c:v>
                </c:pt>
                <c:pt idx="1105">
                  <c:v>2.74</c:v>
                </c:pt>
                <c:pt idx="1106">
                  <c:v>2.8</c:v>
                </c:pt>
                <c:pt idx="1107">
                  <c:v>2.79</c:v>
                </c:pt>
                <c:pt idx="1108">
                  <c:v>2.7</c:v>
                </c:pt>
                <c:pt idx="1109">
                  <c:v>2.6</c:v>
                </c:pt>
                <c:pt idx="1110">
                  <c:v>2.64</c:v>
                </c:pt>
                <c:pt idx="1111">
                  <c:v>2.66</c:v>
                </c:pt>
                <c:pt idx="1112">
                  <c:v>2.75</c:v>
                </c:pt>
                <c:pt idx="1113">
                  <c:v>2.81</c:v>
                </c:pt>
                <c:pt idx="1114">
                  <c:v>2.84</c:v>
                </c:pt>
                <c:pt idx="1115">
                  <c:v>2.74</c:v>
                </c:pt>
                <c:pt idx="1116">
                  <c:v>2.84</c:v>
                </c:pt>
                <c:pt idx="1117">
                  <c:v>2.88</c:v>
                </c:pt>
                <c:pt idx="1118">
                  <c:v>2.76</c:v>
                </c:pt>
                <c:pt idx="1119">
                  <c:v>2.77</c:v>
                </c:pt>
                <c:pt idx="1120">
                  <c:v>2.8</c:v>
                </c:pt>
                <c:pt idx="1121">
                  <c:v>2.73</c:v>
                </c:pt>
                <c:pt idx="1122">
                  <c:v>2.75</c:v>
                </c:pt>
                <c:pt idx="1123">
                  <c:v>2.71</c:v>
                </c:pt>
                <c:pt idx="1124">
                  <c:v>2.84</c:v>
                </c:pt>
                <c:pt idx="1125">
                  <c:v>2.83</c:v>
                </c:pt>
                <c:pt idx="1126">
                  <c:v>2.75</c:v>
                </c:pt>
                <c:pt idx="1127">
                  <c:v>2.7</c:v>
                </c:pt>
                <c:pt idx="1128">
                  <c:v>#N/A</c:v>
                </c:pt>
                <c:pt idx="1129">
                  <c:v>2.64</c:v>
                </c:pt>
                <c:pt idx="1130">
                  <c:v>2.6</c:v>
                </c:pt>
                <c:pt idx="1131">
                  <c:v>2.62</c:v>
                </c:pt>
                <c:pt idx="1132">
                  <c:v>2.61</c:v>
                </c:pt>
                <c:pt idx="1133">
                  <c:v>2.66</c:v>
                </c:pt>
                <c:pt idx="1134">
                  <c:v>2.72</c:v>
                </c:pt>
                <c:pt idx="1135">
                  <c:v>2.86</c:v>
                </c:pt>
                <c:pt idx="1136">
                  <c:v>2.89</c:v>
                </c:pt>
                <c:pt idx="1137">
                  <c:v>2.96</c:v>
                </c:pt>
                <c:pt idx="1138">
                  <c:v>3.09</c:v>
                </c:pt>
                <c:pt idx="1139">
                  <c:v>3.1</c:v>
                </c:pt>
                <c:pt idx="1140">
                  <c:v>3.18</c:v>
                </c:pt>
                <c:pt idx="1141">
                  <c:v>3.15</c:v>
                </c:pt>
                <c:pt idx="1142">
                  <c:v>3.32</c:v>
                </c:pt>
                <c:pt idx="1143">
                  <c:v>3.48</c:v>
                </c:pt>
                <c:pt idx="1144">
                  <c:v>3.56</c:v>
                </c:pt>
                <c:pt idx="1145">
                  <c:v>3.38</c:v>
                </c:pt>
                <c:pt idx="1146">
                  <c:v>3.31</c:v>
                </c:pt>
                <c:pt idx="1147">
                  <c:v>3.32</c:v>
                </c:pt>
                <c:pt idx="1148">
                  <c:v>3.37</c:v>
                </c:pt>
                <c:pt idx="1149">
                  <c:v>3.4</c:v>
                </c:pt>
                <c:pt idx="1150">
                  <c:v>3.31</c:v>
                </c:pt>
                <c:pt idx="1151">
                  <c:v>3.16</c:v>
                </c:pt>
                <c:pt idx="1152">
                  <c:v>3.19</c:v>
                </c:pt>
                <c:pt idx="1153">
                  <c:v>3.24</c:v>
                </c:pt>
                <c:pt idx="1154">
                  <c:v>3.22</c:v>
                </c:pt>
                <c:pt idx="1155">
                  <c:v>3.17</c:v>
                </c:pt>
                <c:pt idx="1156">
                  <c:v>3.1</c:v>
                </c:pt>
                <c:pt idx="1157">
                  <c:v>#N/A</c:v>
                </c:pt>
                <c:pt idx="1158">
                  <c:v>3.04</c:v>
                </c:pt>
                <c:pt idx="1159">
                  <c:v>2.94</c:v>
                </c:pt>
                <c:pt idx="1160">
                  <c:v>3.06</c:v>
                </c:pt>
                <c:pt idx="1161">
                  <c:v>3.12</c:v>
                </c:pt>
                <c:pt idx="1162">
                  <c:v>3.21</c:v>
                </c:pt>
                <c:pt idx="1163">
                  <c:v>3.16</c:v>
                </c:pt>
                <c:pt idx="1164">
                  <c:v>3.1</c:v>
                </c:pt>
                <c:pt idx="1165">
                  <c:v>3.13</c:v>
                </c:pt>
                <c:pt idx="1166">
                  <c:v>3.14</c:v>
                </c:pt>
                <c:pt idx="1167">
                  <c:v>3.08</c:v>
                </c:pt>
                <c:pt idx="1168">
                  <c:v>3.07</c:v>
                </c:pt>
                <c:pt idx="1169">
                  <c:v>3.13</c:v>
                </c:pt>
                <c:pt idx="1170">
                  <c:v>3.15</c:v>
                </c:pt>
                <c:pt idx="1171">
                  <c:v>3</c:v>
                </c:pt>
                <c:pt idx="1172">
                  <c:v>2.86</c:v>
                </c:pt>
                <c:pt idx="1173">
                  <c:v>2.9</c:v>
                </c:pt>
                <c:pt idx="1174">
                  <c:v>2.87</c:v>
                </c:pt>
                <c:pt idx="1175">
                  <c:v>2.83</c:v>
                </c:pt>
                <c:pt idx="1176">
                  <c:v>2.65</c:v>
                </c:pt>
                <c:pt idx="1177">
                  <c:v>#N/A</c:v>
                </c:pt>
                <c:pt idx="1178">
                  <c:v>#N/A</c:v>
                </c:pt>
                <c:pt idx="1179">
                  <c:v>2.85</c:v>
                </c:pt>
                <c:pt idx="1180">
                  <c:v>2.79</c:v>
                </c:pt>
                <c:pt idx="1181">
                  <c:v>2.9</c:v>
                </c:pt>
                <c:pt idx="1182">
                  <c:v>2.87</c:v>
                </c:pt>
                <c:pt idx="1183">
                  <c:v>2.91</c:v>
                </c:pt>
                <c:pt idx="1184">
                  <c:v>2.85</c:v>
                </c:pt>
                <c:pt idx="1185">
                  <c:v>2.94</c:v>
                </c:pt>
                <c:pt idx="1186">
                  <c:v>2.91</c:v>
                </c:pt>
                <c:pt idx="1187">
                  <c:v>2.88</c:v>
                </c:pt>
                <c:pt idx="1188">
                  <c:v>2.95</c:v>
                </c:pt>
                <c:pt idx="1189">
                  <c:v>3.05</c:v>
                </c:pt>
                <c:pt idx="1190">
                  <c:v>3.06</c:v>
                </c:pt>
                <c:pt idx="1191">
                  <c:v>3.13</c:v>
                </c:pt>
                <c:pt idx="1192">
                  <c:v>3.19</c:v>
                </c:pt>
                <c:pt idx="1193">
                  <c:v>3.21</c:v>
                </c:pt>
                <c:pt idx="1194">
                  <c:v>3.27</c:v>
                </c:pt>
                <c:pt idx="1195">
                  <c:v>3.23</c:v>
                </c:pt>
                <c:pt idx="1196">
                  <c:v>3.25</c:v>
                </c:pt>
                <c:pt idx="1197">
                  <c:v>3.31</c:v>
                </c:pt>
                <c:pt idx="1198">
                  <c:v>3.32</c:v>
                </c:pt>
                <c:pt idx="1199">
                  <c:v>3.34</c:v>
                </c:pt>
                <c:pt idx="1200">
                  <c:v>3.37</c:v>
                </c:pt>
                <c:pt idx="1201">
                  <c:v>#N/A</c:v>
                </c:pt>
                <c:pt idx="1202">
                  <c:v>#N/A</c:v>
                </c:pt>
                <c:pt idx="1203">
                  <c:v>3.33</c:v>
                </c:pt>
                <c:pt idx="1204">
                  <c:v>3.3</c:v>
                </c:pt>
                <c:pt idx="1205">
                  <c:v>3.37</c:v>
                </c:pt>
                <c:pt idx="1206">
                  <c:v>3.31</c:v>
                </c:pt>
                <c:pt idx="1207">
                  <c:v>3.3</c:v>
                </c:pt>
                <c:pt idx="1208">
                  <c:v>3.38</c:v>
                </c:pt>
                <c:pt idx="1209">
                  <c:v>3.39</c:v>
                </c:pt>
                <c:pt idx="1210">
                  <c:v>3.43</c:v>
                </c:pt>
                <c:pt idx="1211">
                  <c:v>3.41</c:v>
                </c:pt>
                <c:pt idx="1212">
                  <c:v>3.42</c:v>
                </c:pt>
                <c:pt idx="1213">
                  <c:v>3.39</c:v>
                </c:pt>
                <c:pt idx="1214">
                  <c:v>3.35</c:v>
                </c:pt>
                <c:pt idx="1215">
                  <c:v>3.4</c:v>
                </c:pt>
                <c:pt idx="1216">
                  <c:v>3.4</c:v>
                </c:pt>
                <c:pt idx="1217">
                  <c:v>3.5</c:v>
                </c:pt>
                <c:pt idx="1218">
                  <c:v>3.45</c:v>
                </c:pt>
                <c:pt idx="1219">
                  <c:v>3.24</c:v>
                </c:pt>
                <c:pt idx="1220">
                  <c:v>3.32</c:v>
                </c:pt>
                <c:pt idx="1221">
                  <c:v>3.28</c:v>
                </c:pt>
                <c:pt idx="1222">
                  <c:v>3.27</c:v>
                </c:pt>
                <c:pt idx="1223">
                  <c:v>3.42</c:v>
                </c:pt>
                <c:pt idx="1224">
                  <c:v>3.49</c:v>
                </c:pt>
                <c:pt idx="1225">
                  <c:v>#N/A</c:v>
                </c:pt>
                <c:pt idx="1226">
                  <c:v>#N/A</c:v>
                </c:pt>
                <c:pt idx="1227">
                  <c:v>3.62</c:v>
                </c:pt>
                <c:pt idx="1228">
                  <c:v>3.57</c:v>
                </c:pt>
                <c:pt idx="1229">
                  <c:v>3.59</c:v>
                </c:pt>
              </c:numCache>
            </c:numRef>
          </c:val>
          <c:smooth val="0"/>
          <c:extLst>
            <c:ext xmlns:c16="http://schemas.microsoft.com/office/drawing/2014/chart" uri="{C3380CC4-5D6E-409C-BE32-E72D297353CC}">
              <c16:uniqueId val="{00000001-4DE6-4348-8850-B9DC4EF9D735}"/>
            </c:ext>
          </c:extLst>
        </c:ser>
        <c:ser>
          <c:idx val="2"/>
          <c:order val="2"/>
          <c:tx>
            <c:strRef>
              <c:f>INDINF_LABOUR!$D$1</c:f>
              <c:strCache>
                <c:ptCount val="1"/>
                <c:pt idx="0">
                  <c:v>household rate</c:v>
                </c:pt>
              </c:strCache>
            </c:strRef>
          </c:tx>
          <c:spPr>
            <a:ln w="28575" cap="rnd">
              <a:solidFill>
                <a:schemeClr val="accent3"/>
              </a:solidFill>
              <a:round/>
            </a:ln>
            <a:effectLst/>
          </c:spPr>
          <c:marker>
            <c:symbol val="circle"/>
            <c:size val="5"/>
            <c:spPr>
              <a:solidFill>
                <a:srgbClr val="636466"/>
              </a:solidFill>
              <a:ln w="9525">
                <a:solidFill>
                  <a:schemeClr val="accent3"/>
                </a:solidFill>
              </a:ln>
              <a:effectLst/>
            </c:spPr>
          </c:marker>
          <c:cat>
            <c:numRef>
              <c:f>INDINF_LABOUR!$A$2:$A$1231</c:f>
              <c:numCache>
                <c:formatCode>d\-mmm\-yy</c:formatCode>
                <c:ptCount val="1230"/>
                <c:pt idx="0">
                  <c:v>43117</c:v>
                </c:pt>
                <c:pt idx="1">
                  <c:v>43118</c:v>
                </c:pt>
                <c:pt idx="2">
                  <c:v>43119</c:v>
                </c:pt>
                <c:pt idx="3">
                  <c:v>43122</c:v>
                </c:pt>
                <c:pt idx="4">
                  <c:v>43123</c:v>
                </c:pt>
                <c:pt idx="5">
                  <c:v>43124</c:v>
                </c:pt>
                <c:pt idx="6">
                  <c:v>43125</c:v>
                </c:pt>
                <c:pt idx="7">
                  <c:v>43126</c:v>
                </c:pt>
                <c:pt idx="8">
                  <c:v>43129</c:v>
                </c:pt>
                <c:pt idx="9">
                  <c:v>43130</c:v>
                </c:pt>
                <c:pt idx="10">
                  <c:v>43131</c:v>
                </c:pt>
                <c:pt idx="11">
                  <c:v>43132</c:v>
                </c:pt>
                <c:pt idx="12">
                  <c:v>43133</c:v>
                </c:pt>
                <c:pt idx="13">
                  <c:v>43136</c:v>
                </c:pt>
                <c:pt idx="14">
                  <c:v>43137</c:v>
                </c:pt>
                <c:pt idx="15">
                  <c:v>43138</c:v>
                </c:pt>
                <c:pt idx="16">
                  <c:v>43139</c:v>
                </c:pt>
                <c:pt idx="17">
                  <c:v>43140</c:v>
                </c:pt>
                <c:pt idx="18">
                  <c:v>43143</c:v>
                </c:pt>
                <c:pt idx="19">
                  <c:v>43144</c:v>
                </c:pt>
                <c:pt idx="20">
                  <c:v>43145</c:v>
                </c:pt>
                <c:pt idx="21">
                  <c:v>43146</c:v>
                </c:pt>
                <c:pt idx="22">
                  <c:v>43147</c:v>
                </c:pt>
                <c:pt idx="23">
                  <c:v>43150</c:v>
                </c:pt>
                <c:pt idx="24">
                  <c:v>43151</c:v>
                </c:pt>
                <c:pt idx="25">
                  <c:v>43152</c:v>
                </c:pt>
                <c:pt idx="26">
                  <c:v>43153</c:v>
                </c:pt>
                <c:pt idx="27">
                  <c:v>43154</c:v>
                </c:pt>
                <c:pt idx="28">
                  <c:v>43157</c:v>
                </c:pt>
                <c:pt idx="29">
                  <c:v>43158</c:v>
                </c:pt>
                <c:pt idx="30">
                  <c:v>43159</c:v>
                </c:pt>
                <c:pt idx="31">
                  <c:v>43160</c:v>
                </c:pt>
                <c:pt idx="32">
                  <c:v>43161</c:v>
                </c:pt>
                <c:pt idx="33">
                  <c:v>43164</c:v>
                </c:pt>
                <c:pt idx="34">
                  <c:v>43165</c:v>
                </c:pt>
                <c:pt idx="35">
                  <c:v>43166</c:v>
                </c:pt>
                <c:pt idx="36">
                  <c:v>43167</c:v>
                </c:pt>
                <c:pt idx="37">
                  <c:v>43168</c:v>
                </c:pt>
                <c:pt idx="38">
                  <c:v>43171</c:v>
                </c:pt>
                <c:pt idx="39">
                  <c:v>43172</c:v>
                </c:pt>
                <c:pt idx="40">
                  <c:v>43173</c:v>
                </c:pt>
                <c:pt idx="41">
                  <c:v>43174</c:v>
                </c:pt>
                <c:pt idx="42">
                  <c:v>43175</c:v>
                </c:pt>
                <c:pt idx="43">
                  <c:v>43178</c:v>
                </c:pt>
                <c:pt idx="44">
                  <c:v>43179</c:v>
                </c:pt>
                <c:pt idx="45">
                  <c:v>43180</c:v>
                </c:pt>
                <c:pt idx="46">
                  <c:v>43181</c:v>
                </c:pt>
                <c:pt idx="47">
                  <c:v>43182</c:v>
                </c:pt>
                <c:pt idx="48">
                  <c:v>43185</c:v>
                </c:pt>
                <c:pt idx="49">
                  <c:v>43186</c:v>
                </c:pt>
                <c:pt idx="50">
                  <c:v>43187</c:v>
                </c:pt>
                <c:pt idx="51">
                  <c:v>43188</c:v>
                </c:pt>
                <c:pt idx="52">
                  <c:v>43189</c:v>
                </c:pt>
                <c:pt idx="53">
                  <c:v>43192</c:v>
                </c:pt>
                <c:pt idx="54">
                  <c:v>43193</c:v>
                </c:pt>
                <c:pt idx="55">
                  <c:v>43194</c:v>
                </c:pt>
                <c:pt idx="56">
                  <c:v>43195</c:v>
                </c:pt>
                <c:pt idx="57">
                  <c:v>43196</c:v>
                </c:pt>
                <c:pt idx="58">
                  <c:v>43199</c:v>
                </c:pt>
                <c:pt idx="59">
                  <c:v>43200</c:v>
                </c:pt>
                <c:pt idx="60">
                  <c:v>43201</c:v>
                </c:pt>
                <c:pt idx="61">
                  <c:v>43202</c:v>
                </c:pt>
                <c:pt idx="62">
                  <c:v>43203</c:v>
                </c:pt>
                <c:pt idx="63">
                  <c:v>43206</c:v>
                </c:pt>
                <c:pt idx="64">
                  <c:v>43207</c:v>
                </c:pt>
                <c:pt idx="65">
                  <c:v>43208</c:v>
                </c:pt>
                <c:pt idx="66">
                  <c:v>43209</c:v>
                </c:pt>
                <c:pt idx="67">
                  <c:v>43210</c:v>
                </c:pt>
                <c:pt idx="68">
                  <c:v>43213</c:v>
                </c:pt>
                <c:pt idx="69">
                  <c:v>43214</c:v>
                </c:pt>
                <c:pt idx="70">
                  <c:v>43215</c:v>
                </c:pt>
                <c:pt idx="71">
                  <c:v>43216</c:v>
                </c:pt>
                <c:pt idx="72">
                  <c:v>43217</c:v>
                </c:pt>
                <c:pt idx="73">
                  <c:v>43220</c:v>
                </c:pt>
                <c:pt idx="74">
                  <c:v>43221</c:v>
                </c:pt>
                <c:pt idx="75">
                  <c:v>43222</c:v>
                </c:pt>
                <c:pt idx="76">
                  <c:v>43223</c:v>
                </c:pt>
                <c:pt idx="77">
                  <c:v>43224</c:v>
                </c:pt>
                <c:pt idx="78">
                  <c:v>43227</c:v>
                </c:pt>
                <c:pt idx="79">
                  <c:v>43228</c:v>
                </c:pt>
                <c:pt idx="80">
                  <c:v>43229</c:v>
                </c:pt>
                <c:pt idx="81">
                  <c:v>43230</c:v>
                </c:pt>
                <c:pt idx="82">
                  <c:v>43231</c:v>
                </c:pt>
                <c:pt idx="83">
                  <c:v>43234</c:v>
                </c:pt>
                <c:pt idx="84">
                  <c:v>43235</c:v>
                </c:pt>
                <c:pt idx="85">
                  <c:v>43236</c:v>
                </c:pt>
                <c:pt idx="86">
                  <c:v>43237</c:v>
                </c:pt>
                <c:pt idx="87">
                  <c:v>43238</c:v>
                </c:pt>
                <c:pt idx="88">
                  <c:v>43241</c:v>
                </c:pt>
                <c:pt idx="89">
                  <c:v>43242</c:v>
                </c:pt>
                <c:pt idx="90">
                  <c:v>43243</c:v>
                </c:pt>
                <c:pt idx="91">
                  <c:v>43244</c:v>
                </c:pt>
                <c:pt idx="92">
                  <c:v>43245</c:v>
                </c:pt>
                <c:pt idx="93">
                  <c:v>43248</c:v>
                </c:pt>
                <c:pt idx="94">
                  <c:v>43249</c:v>
                </c:pt>
                <c:pt idx="95">
                  <c:v>43250</c:v>
                </c:pt>
                <c:pt idx="96">
                  <c:v>43251</c:v>
                </c:pt>
                <c:pt idx="97">
                  <c:v>43252</c:v>
                </c:pt>
                <c:pt idx="98">
                  <c:v>43255</c:v>
                </c:pt>
                <c:pt idx="99">
                  <c:v>43256</c:v>
                </c:pt>
                <c:pt idx="100">
                  <c:v>43257</c:v>
                </c:pt>
                <c:pt idx="101">
                  <c:v>43258</c:v>
                </c:pt>
                <c:pt idx="102">
                  <c:v>43259</c:v>
                </c:pt>
                <c:pt idx="103">
                  <c:v>43262</c:v>
                </c:pt>
                <c:pt idx="104">
                  <c:v>43263</c:v>
                </c:pt>
                <c:pt idx="105">
                  <c:v>43264</c:v>
                </c:pt>
                <c:pt idx="106">
                  <c:v>43265</c:v>
                </c:pt>
                <c:pt idx="107">
                  <c:v>43266</c:v>
                </c:pt>
                <c:pt idx="108">
                  <c:v>43269</c:v>
                </c:pt>
                <c:pt idx="109">
                  <c:v>43270</c:v>
                </c:pt>
                <c:pt idx="110">
                  <c:v>43271</c:v>
                </c:pt>
                <c:pt idx="111">
                  <c:v>43272</c:v>
                </c:pt>
                <c:pt idx="112">
                  <c:v>43273</c:v>
                </c:pt>
                <c:pt idx="113">
                  <c:v>43276</c:v>
                </c:pt>
                <c:pt idx="114">
                  <c:v>43277</c:v>
                </c:pt>
                <c:pt idx="115">
                  <c:v>43278</c:v>
                </c:pt>
                <c:pt idx="116">
                  <c:v>43279</c:v>
                </c:pt>
                <c:pt idx="117">
                  <c:v>43280</c:v>
                </c:pt>
                <c:pt idx="118">
                  <c:v>43283</c:v>
                </c:pt>
                <c:pt idx="119">
                  <c:v>43284</c:v>
                </c:pt>
                <c:pt idx="120">
                  <c:v>43285</c:v>
                </c:pt>
                <c:pt idx="121">
                  <c:v>43286</c:v>
                </c:pt>
                <c:pt idx="122">
                  <c:v>43287</c:v>
                </c:pt>
                <c:pt idx="123">
                  <c:v>43290</c:v>
                </c:pt>
                <c:pt idx="124">
                  <c:v>43291</c:v>
                </c:pt>
                <c:pt idx="125">
                  <c:v>43292</c:v>
                </c:pt>
                <c:pt idx="126">
                  <c:v>43293</c:v>
                </c:pt>
                <c:pt idx="127">
                  <c:v>43294</c:v>
                </c:pt>
                <c:pt idx="128">
                  <c:v>43297</c:v>
                </c:pt>
                <c:pt idx="129">
                  <c:v>43298</c:v>
                </c:pt>
                <c:pt idx="130">
                  <c:v>43299</c:v>
                </c:pt>
                <c:pt idx="131">
                  <c:v>43300</c:v>
                </c:pt>
                <c:pt idx="132">
                  <c:v>43301</c:v>
                </c:pt>
                <c:pt idx="133">
                  <c:v>43304</c:v>
                </c:pt>
                <c:pt idx="134">
                  <c:v>43305</c:v>
                </c:pt>
                <c:pt idx="135">
                  <c:v>43306</c:v>
                </c:pt>
                <c:pt idx="136">
                  <c:v>43307</c:v>
                </c:pt>
                <c:pt idx="137">
                  <c:v>43308</c:v>
                </c:pt>
                <c:pt idx="138">
                  <c:v>43311</c:v>
                </c:pt>
                <c:pt idx="139">
                  <c:v>43312</c:v>
                </c:pt>
                <c:pt idx="140">
                  <c:v>43313</c:v>
                </c:pt>
                <c:pt idx="141">
                  <c:v>43314</c:v>
                </c:pt>
                <c:pt idx="142">
                  <c:v>43315</c:v>
                </c:pt>
                <c:pt idx="143">
                  <c:v>43318</c:v>
                </c:pt>
                <c:pt idx="144">
                  <c:v>43319</c:v>
                </c:pt>
                <c:pt idx="145">
                  <c:v>43320</c:v>
                </c:pt>
                <c:pt idx="146">
                  <c:v>43321</c:v>
                </c:pt>
                <c:pt idx="147">
                  <c:v>43322</c:v>
                </c:pt>
                <c:pt idx="148">
                  <c:v>43325</c:v>
                </c:pt>
                <c:pt idx="149">
                  <c:v>43326</c:v>
                </c:pt>
                <c:pt idx="150">
                  <c:v>43327</c:v>
                </c:pt>
                <c:pt idx="151">
                  <c:v>43328</c:v>
                </c:pt>
                <c:pt idx="152">
                  <c:v>43329</c:v>
                </c:pt>
                <c:pt idx="153">
                  <c:v>43332</c:v>
                </c:pt>
                <c:pt idx="154">
                  <c:v>43333</c:v>
                </c:pt>
                <c:pt idx="155">
                  <c:v>43334</c:v>
                </c:pt>
                <c:pt idx="156">
                  <c:v>43335</c:v>
                </c:pt>
                <c:pt idx="157">
                  <c:v>43336</c:v>
                </c:pt>
                <c:pt idx="158">
                  <c:v>43339</c:v>
                </c:pt>
                <c:pt idx="159">
                  <c:v>43340</c:v>
                </c:pt>
                <c:pt idx="160">
                  <c:v>43341</c:v>
                </c:pt>
                <c:pt idx="161">
                  <c:v>43342</c:v>
                </c:pt>
                <c:pt idx="162">
                  <c:v>43343</c:v>
                </c:pt>
                <c:pt idx="163">
                  <c:v>43346</c:v>
                </c:pt>
                <c:pt idx="164">
                  <c:v>43347</c:v>
                </c:pt>
                <c:pt idx="165">
                  <c:v>43348</c:v>
                </c:pt>
                <c:pt idx="166">
                  <c:v>43349</c:v>
                </c:pt>
                <c:pt idx="167">
                  <c:v>43350</c:v>
                </c:pt>
                <c:pt idx="168">
                  <c:v>43353</c:v>
                </c:pt>
                <c:pt idx="169">
                  <c:v>43354</c:v>
                </c:pt>
                <c:pt idx="170">
                  <c:v>43355</c:v>
                </c:pt>
                <c:pt idx="171">
                  <c:v>43356</c:v>
                </c:pt>
                <c:pt idx="172">
                  <c:v>43357</c:v>
                </c:pt>
                <c:pt idx="173">
                  <c:v>43360</c:v>
                </c:pt>
                <c:pt idx="174">
                  <c:v>43361</c:v>
                </c:pt>
                <c:pt idx="175">
                  <c:v>43362</c:v>
                </c:pt>
                <c:pt idx="176">
                  <c:v>43363</c:v>
                </c:pt>
                <c:pt idx="177">
                  <c:v>43364</c:v>
                </c:pt>
                <c:pt idx="178">
                  <c:v>43367</c:v>
                </c:pt>
                <c:pt idx="179">
                  <c:v>43368</c:v>
                </c:pt>
                <c:pt idx="180">
                  <c:v>43369</c:v>
                </c:pt>
                <c:pt idx="181">
                  <c:v>43370</c:v>
                </c:pt>
                <c:pt idx="182">
                  <c:v>43371</c:v>
                </c:pt>
                <c:pt idx="183">
                  <c:v>43374</c:v>
                </c:pt>
                <c:pt idx="184">
                  <c:v>43375</c:v>
                </c:pt>
                <c:pt idx="185">
                  <c:v>43376</c:v>
                </c:pt>
                <c:pt idx="186">
                  <c:v>43377</c:v>
                </c:pt>
                <c:pt idx="187">
                  <c:v>43378</c:v>
                </c:pt>
                <c:pt idx="188">
                  <c:v>43381</c:v>
                </c:pt>
                <c:pt idx="189">
                  <c:v>43382</c:v>
                </c:pt>
                <c:pt idx="190">
                  <c:v>43383</c:v>
                </c:pt>
                <c:pt idx="191">
                  <c:v>43384</c:v>
                </c:pt>
                <c:pt idx="192">
                  <c:v>43385</c:v>
                </c:pt>
                <c:pt idx="193">
                  <c:v>43388</c:v>
                </c:pt>
                <c:pt idx="194">
                  <c:v>43389</c:v>
                </c:pt>
                <c:pt idx="195">
                  <c:v>43390</c:v>
                </c:pt>
                <c:pt idx="196">
                  <c:v>43391</c:v>
                </c:pt>
                <c:pt idx="197">
                  <c:v>43392</c:v>
                </c:pt>
                <c:pt idx="198">
                  <c:v>43395</c:v>
                </c:pt>
                <c:pt idx="199">
                  <c:v>43396</c:v>
                </c:pt>
                <c:pt idx="200">
                  <c:v>43397</c:v>
                </c:pt>
                <c:pt idx="201">
                  <c:v>43398</c:v>
                </c:pt>
                <c:pt idx="202">
                  <c:v>43399</c:v>
                </c:pt>
                <c:pt idx="203">
                  <c:v>43402</c:v>
                </c:pt>
                <c:pt idx="204">
                  <c:v>43403</c:v>
                </c:pt>
                <c:pt idx="205">
                  <c:v>43404</c:v>
                </c:pt>
                <c:pt idx="206">
                  <c:v>43405</c:v>
                </c:pt>
                <c:pt idx="207">
                  <c:v>43406</c:v>
                </c:pt>
                <c:pt idx="208">
                  <c:v>43409</c:v>
                </c:pt>
                <c:pt idx="209">
                  <c:v>43410</c:v>
                </c:pt>
                <c:pt idx="210">
                  <c:v>43411</c:v>
                </c:pt>
                <c:pt idx="211">
                  <c:v>43412</c:v>
                </c:pt>
                <c:pt idx="212">
                  <c:v>43413</c:v>
                </c:pt>
                <c:pt idx="213">
                  <c:v>43416</c:v>
                </c:pt>
                <c:pt idx="214">
                  <c:v>43417</c:v>
                </c:pt>
                <c:pt idx="215">
                  <c:v>43418</c:v>
                </c:pt>
                <c:pt idx="216">
                  <c:v>43419</c:v>
                </c:pt>
                <c:pt idx="217">
                  <c:v>43420</c:v>
                </c:pt>
                <c:pt idx="218">
                  <c:v>43423</c:v>
                </c:pt>
                <c:pt idx="219">
                  <c:v>43424</c:v>
                </c:pt>
                <c:pt idx="220">
                  <c:v>43425</c:v>
                </c:pt>
                <c:pt idx="221">
                  <c:v>43426</c:v>
                </c:pt>
                <c:pt idx="222">
                  <c:v>43427</c:v>
                </c:pt>
                <c:pt idx="223">
                  <c:v>43430</c:v>
                </c:pt>
                <c:pt idx="224">
                  <c:v>43431</c:v>
                </c:pt>
                <c:pt idx="225">
                  <c:v>43432</c:v>
                </c:pt>
                <c:pt idx="226">
                  <c:v>43433</c:v>
                </c:pt>
                <c:pt idx="227">
                  <c:v>43434</c:v>
                </c:pt>
                <c:pt idx="228">
                  <c:v>43437</c:v>
                </c:pt>
                <c:pt idx="229">
                  <c:v>43438</c:v>
                </c:pt>
                <c:pt idx="230">
                  <c:v>43439</c:v>
                </c:pt>
                <c:pt idx="231">
                  <c:v>43440</c:v>
                </c:pt>
                <c:pt idx="232">
                  <c:v>43441</c:v>
                </c:pt>
                <c:pt idx="233">
                  <c:v>43444</c:v>
                </c:pt>
                <c:pt idx="234">
                  <c:v>43445</c:v>
                </c:pt>
                <c:pt idx="235">
                  <c:v>43446</c:v>
                </c:pt>
                <c:pt idx="236">
                  <c:v>43447</c:v>
                </c:pt>
                <c:pt idx="237">
                  <c:v>43448</c:v>
                </c:pt>
                <c:pt idx="238">
                  <c:v>43451</c:v>
                </c:pt>
                <c:pt idx="239">
                  <c:v>43452</c:v>
                </c:pt>
                <c:pt idx="240">
                  <c:v>43453</c:v>
                </c:pt>
                <c:pt idx="241">
                  <c:v>43454</c:v>
                </c:pt>
                <c:pt idx="242">
                  <c:v>43455</c:v>
                </c:pt>
                <c:pt idx="243">
                  <c:v>43458</c:v>
                </c:pt>
                <c:pt idx="244">
                  <c:v>43459</c:v>
                </c:pt>
                <c:pt idx="245">
                  <c:v>43460</c:v>
                </c:pt>
                <c:pt idx="246">
                  <c:v>43461</c:v>
                </c:pt>
                <c:pt idx="247">
                  <c:v>43462</c:v>
                </c:pt>
                <c:pt idx="248">
                  <c:v>43465</c:v>
                </c:pt>
                <c:pt idx="249">
                  <c:v>43466</c:v>
                </c:pt>
                <c:pt idx="250">
                  <c:v>43467</c:v>
                </c:pt>
                <c:pt idx="251">
                  <c:v>43468</c:v>
                </c:pt>
                <c:pt idx="252">
                  <c:v>43469</c:v>
                </c:pt>
                <c:pt idx="253">
                  <c:v>43472</c:v>
                </c:pt>
                <c:pt idx="254">
                  <c:v>43473</c:v>
                </c:pt>
                <c:pt idx="255">
                  <c:v>43474</c:v>
                </c:pt>
                <c:pt idx="256">
                  <c:v>43475</c:v>
                </c:pt>
                <c:pt idx="257">
                  <c:v>43476</c:v>
                </c:pt>
                <c:pt idx="258">
                  <c:v>43479</c:v>
                </c:pt>
                <c:pt idx="259">
                  <c:v>43480</c:v>
                </c:pt>
                <c:pt idx="260">
                  <c:v>43481</c:v>
                </c:pt>
                <c:pt idx="261">
                  <c:v>43482</c:v>
                </c:pt>
                <c:pt idx="262">
                  <c:v>43483</c:v>
                </c:pt>
                <c:pt idx="263">
                  <c:v>43486</c:v>
                </c:pt>
                <c:pt idx="264">
                  <c:v>43487</c:v>
                </c:pt>
                <c:pt idx="265">
                  <c:v>43488</c:v>
                </c:pt>
                <c:pt idx="266">
                  <c:v>43489</c:v>
                </c:pt>
                <c:pt idx="267">
                  <c:v>43490</c:v>
                </c:pt>
                <c:pt idx="268">
                  <c:v>43493</c:v>
                </c:pt>
                <c:pt idx="269">
                  <c:v>43494</c:v>
                </c:pt>
                <c:pt idx="270">
                  <c:v>43495</c:v>
                </c:pt>
                <c:pt idx="271">
                  <c:v>43496</c:v>
                </c:pt>
                <c:pt idx="272">
                  <c:v>43497</c:v>
                </c:pt>
                <c:pt idx="273">
                  <c:v>43500</c:v>
                </c:pt>
                <c:pt idx="274">
                  <c:v>43501</c:v>
                </c:pt>
                <c:pt idx="275">
                  <c:v>43502</c:v>
                </c:pt>
                <c:pt idx="276">
                  <c:v>43503</c:v>
                </c:pt>
                <c:pt idx="277">
                  <c:v>43504</c:v>
                </c:pt>
                <c:pt idx="278">
                  <c:v>43507</c:v>
                </c:pt>
                <c:pt idx="279">
                  <c:v>43508</c:v>
                </c:pt>
                <c:pt idx="280">
                  <c:v>43509</c:v>
                </c:pt>
                <c:pt idx="281">
                  <c:v>43510</c:v>
                </c:pt>
                <c:pt idx="282">
                  <c:v>43511</c:v>
                </c:pt>
                <c:pt idx="283">
                  <c:v>43514</c:v>
                </c:pt>
                <c:pt idx="284">
                  <c:v>43515</c:v>
                </c:pt>
                <c:pt idx="285">
                  <c:v>43516</c:v>
                </c:pt>
                <c:pt idx="286">
                  <c:v>43517</c:v>
                </c:pt>
                <c:pt idx="287">
                  <c:v>43518</c:v>
                </c:pt>
                <c:pt idx="288">
                  <c:v>43521</c:v>
                </c:pt>
                <c:pt idx="289">
                  <c:v>43522</c:v>
                </c:pt>
                <c:pt idx="290">
                  <c:v>43523</c:v>
                </c:pt>
                <c:pt idx="291">
                  <c:v>43524</c:v>
                </c:pt>
                <c:pt idx="292">
                  <c:v>43525</c:v>
                </c:pt>
                <c:pt idx="293">
                  <c:v>43528</c:v>
                </c:pt>
                <c:pt idx="294">
                  <c:v>43529</c:v>
                </c:pt>
                <c:pt idx="295">
                  <c:v>43530</c:v>
                </c:pt>
                <c:pt idx="296">
                  <c:v>43531</c:v>
                </c:pt>
                <c:pt idx="297">
                  <c:v>43532</c:v>
                </c:pt>
                <c:pt idx="298">
                  <c:v>43535</c:v>
                </c:pt>
                <c:pt idx="299">
                  <c:v>43536</c:v>
                </c:pt>
                <c:pt idx="300">
                  <c:v>43537</c:v>
                </c:pt>
                <c:pt idx="301">
                  <c:v>43538</c:v>
                </c:pt>
                <c:pt idx="302">
                  <c:v>43539</c:v>
                </c:pt>
                <c:pt idx="303">
                  <c:v>43542</c:v>
                </c:pt>
                <c:pt idx="304">
                  <c:v>43543</c:v>
                </c:pt>
                <c:pt idx="305">
                  <c:v>43544</c:v>
                </c:pt>
                <c:pt idx="306">
                  <c:v>43545</c:v>
                </c:pt>
                <c:pt idx="307">
                  <c:v>43546</c:v>
                </c:pt>
                <c:pt idx="308">
                  <c:v>43549</c:v>
                </c:pt>
                <c:pt idx="309">
                  <c:v>43550</c:v>
                </c:pt>
                <c:pt idx="310">
                  <c:v>43551</c:v>
                </c:pt>
                <c:pt idx="311">
                  <c:v>43552</c:v>
                </c:pt>
                <c:pt idx="312">
                  <c:v>43553</c:v>
                </c:pt>
                <c:pt idx="313">
                  <c:v>43556</c:v>
                </c:pt>
                <c:pt idx="314">
                  <c:v>43557</c:v>
                </c:pt>
                <c:pt idx="315">
                  <c:v>43558</c:v>
                </c:pt>
                <c:pt idx="316">
                  <c:v>43559</c:v>
                </c:pt>
                <c:pt idx="317">
                  <c:v>43560</c:v>
                </c:pt>
                <c:pt idx="318">
                  <c:v>43563</c:v>
                </c:pt>
                <c:pt idx="319">
                  <c:v>43564</c:v>
                </c:pt>
                <c:pt idx="320">
                  <c:v>43565</c:v>
                </c:pt>
                <c:pt idx="321">
                  <c:v>43566</c:v>
                </c:pt>
                <c:pt idx="322">
                  <c:v>43567</c:v>
                </c:pt>
                <c:pt idx="323">
                  <c:v>43570</c:v>
                </c:pt>
                <c:pt idx="324">
                  <c:v>43571</c:v>
                </c:pt>
                <c:pt idx="325">
                  <c:v>43572</c:v>
                </c:pt>
                <c:pt idx="326">
                  <c:v>43573</c:v>
                </c:pt>
                <c:pt idx="327">
                  <c:v>43574</c:v>
                </c:pt>
                <c:pt idx="328">
                  <c:v>43577</c:v>
                </c:pt>
                <c:pt idx="329">
                  <c:v>43578</c:v>
                </c:pt>
                <c:pt idx="330">
                  <c:v>43579</c:v>
                </c:pt>
                <c:pt idx="331">
                  <c:v>43580</c:v>
                </c:pt>
                <c:pt idx="332">
                  <c:v>43581</c:v>
                </c:pt>
                <c:pt idx="333">
                  <c:v>43584</c:v>
                </c:pt>
                <c:pt idx="334">
                  <c:v>43585</c:v>
                </c:pt>
                <c:pt idx="335">
                  <c:v>43586</c:v>
                </c:pt>
                <c:pt idx="336">
                  <c:v>43587</c:v>
                </c:pt>
                <c:pt idx="337">
                  <c:v>43588</c:v>
                </c:pt>
                <c:pt idx="338">
                  <c:v>43591</c:v>
                </c:pt>
                <c:pt idx="339">
                  <c:v>43592</c:v>
                </c:pt>
                <c:pt idx="340">
                  <c:v>43593</c:v>
                </c:pt>
                <c:pt idx="341">
                  <c:v>43594</c:v>
                </c:pt>
                <c:pt idx="342">
                  <c:v>43595</c:v>
                </c:pt>
                <c:pt idx="343">
                  <c:v>43598</c:v>
                </c:pt>
                <c:pt idx="344">
                  <c:v>43599</c:v>
                </c:pt>
                <c:pt idx="345">
                  <c:v>43600</c:v>
                </c:pt>
                <c:pt idx="346">
                  <c:v>43601</c:v>
                </c:pt>
                <c:pt idx="347">
                  <c:v>43602</c:v>
                </c:pt>
                <c:pt idx="348">
                  <c:v>43605</c:v>
                </c:pt>
                <c:pt idx="349">
                  <c:v>43606</c:v>
                </c:pt>
                <c:pt idx="350">
                  <c:v>43607</c:v>
                </c:pt>
                <c:pt idx="351">
                  <c:v>43608</c:v>
                </c:pt>
                <c:pt idx="352">
                  <c:v>43609</c:v>
                </c:pt>
                <c:pt idx="353">
                  <c:v>43612</c:v>
                </c:pt>
                <c:pt idx="354">
                  <c:v>43613</c:v>
                </c:pt>
                <c:pt idx="355">
                  <c:v>43614</c:v>
                </c:pt>
                <c:pt idx="356">
                  <c:v>43615</c:v>
                </c:pt>
                <c:pt idx="357">
                  <c:v>43616</c:v>
                </c:pt>
                <c:pt idx="358">
                  <c:v>43619</c:v>
                </c:pt>
                <c:pt idx="359">
                  <c:v>43620</c:v>
                </c:pt>
                <c:pt idx="360">
                  <c:v>43621</c:v>
                </c:pt>
                <c:pt idx="361">
                  <c:v>43622</c:v>
                </c:pt>
                <c:pt idx="362">
                  <c:v>43623</c:v>
                </c:pt>
                <c:pt idx="363">
                  <c:v>43626</c:v>
                </c:pt>
                <c:pt idx="364">
                  <c:v>43627</c:v>
                </c:pt>
                <c:pt idx="365">
                  <c:v>43628</c:v>
                </c:pt>
                <c:pt idx="366">
                  <c:v>43629</c:v>
                </c:pt>
                <c:pt idx="367">
                  <c:v>43630</c:v>
                </c:pt>
                <c:pt idx="368">
                  <c:v>43633</c:v>
                </c:pt>
                <c:pt idx="369">
                  <c:v>43634</c:v>
                </c:pt>
                <c:pt idx="370">
                  <c:v>43635</c:v>
                </c:pt>
                <c:pt idx="371">
                  <c:v>43636</c:v>
                </c:pt>
                <c:pt idx="372">
                  <c:v>43637</c:v>
                </c:pt>
                <c:pt idx="373">
                  <c:v>43640</c:v>
                </c:pt>
                <c:pt idx="374">
                  <c:v>43641</c:v>
                </c:pt>
                <c:pt idx="375">
                  <c:v>43642</c:v>
                </c:pt>
                <c:pt idx="376">
                  <c:v>43643</c:v>
                </c:pt>
                <c:pt idx="377">
                  <c:v>43644</c:v>
                </c:pt>
                <c:pt idx="378">
                  <c:v>43647</c:v>
                </c:pt>
                <c:pt idx="379">
                  <c:v>43648</c:v>
                </c:pt>
                <c:pt idx="380">
                  <c:v>43649</c:v>
                </c:pt>
                <c:pt idx="381">
                  <c:v>43650</c:v>
                </c:pt>
                <c:pt idx="382">
                  <c:v>43651</c:v>
                </c:pt>
                <c:pt idx="383">
                  <c:v>43654</c:v>
                </c:pt>
                <c:pt idx="384">
                  <c:v>43655</c:v>
                </c:pt>
                <c:pt idx="385">
                  <c:v>43656</c:v>
                </c:pt>
                <c:pt idx="386">
                  <c:v>43657</c:v>
                </c:pt>
                <c:pt idx="387">
                  <c:v>43658</c:v>
                </c:pt>
                <c:pt idx="388">
                  <c:v>43661</c:v>
                </c:pt>
                <c:pt idx="389">
                  <c:v>43662</c:v>
                </c:pt>
                <c:pt idx="390">
                  <c:v>43663</c:v>
                </c:pt>
                <c:pt idx="391">
                  <c:v>43664</c:v>
                </c:pt>
                <c:pt idx="392">
                  <c:v>43665</c:v>
                </c:pt>
                <c:pt idx="393">
                  <c:v>43668</c:v>
                </c:pt>
                <c:pt idx="394">
                  <c:v>43669</c:v>
                </c:pt>
                <c:pt idx="395">
                  <c:v>43670</c:v>
                </c:pt>
                <c:pt idx="396">
                  <c:v>43671</c:v>
                </c:pt>
                <c:pt idx="397">
                  <c:v>43672</c:v>
                </c:pt>
                <c:pt idx="398">
                  <c:v>43675</c:v>
                </c:pt>
                <c:pt idx="399">
                  <c:v>43676</c:v>
                </c:pt>
                <c:pt idx="400">
                  <c:v>43677</c:v>
                </c:pt>
                <c:pt idx="401">
                  <c:v>43678</c:v>
                </c:pt>
                <c:pt idx="402">
                  <c:v>43679</c:v>
                </c:pt>
                <c:pt idx="403">
                  <c:v>43682</c:v>
                </c:pt>
                <c:pt idx="404">
                  <c:v>43683</c:v>
                </c:pt>
                <c:pt idx="405">
                  <c:v>43684</c:v>
                </c:pt>
                <c:pt idx="406">
                  <c:v>43685</c:v>
                </c:pt>
                <c:pt idx="407">
                  <c:v>43686</c:v>
                </c:pt>
                <c:pt idx="408">
                  <c:v>43689</c:v>
                </c:pt>
                <c:pt idx="409">
                  <c:v>43690</c:v>
                </c:pt>
                <c:pt idx="410">
                  <c:v>43691</c:v>
                </c:pt>
                <c:pt idx="411">
                  <c:v>43692</c:v>
                </c:pt>
                <c:pt idx="412">
                  <c:v>43693</c:v>
                </c:pt>
                <c:pt idx="413">
                  <c:v>43696</c:v>
                </c:pt>
                <c:pt idx="414">
                  <c:v>43697</c:v>
                </c:pt>
                <c:pt idx="415">
                  <c:v>43698</c:v>
                </c:pt>
                <c:pt idx="416">
                  <c:v>43699</c:v>
                </c:pt>
                <c:pt idx="417">
                  <c:v>43700</c:v>
                </c:pt>
                <c:pt idx="418">
                  <c:v>43703</c:v>
                </c:pt>
                <c:pt idx="419">
                  <c:v>43704</c:v>
                </c:pt>
                <c:pt idx="420">
                  <c:v>43705</c:v>
                </c:pt>
                <c:pt idx="421">
                  <c:v>43706</c:v>
                </c:pt>
                <c:pt idx="422">
                  <c:v>43707</c:v>
                </c:pt>
                <c:pt idx="423">
                  <c:v>43710</c:v>
                </c:pt>
                <c:pt idx="424">
                  <c:v>43711</c:v>
                </c:pt>
                <c:pt idx="425">
                  <c:v>43712</c:v>
                </c:pt>
                <c:pt idx="426">
                  <c:v>43713</c:v>
                </c:pt>
                <c:pt idx="427">
                  <c:v>43714</c:v>
                </c:pt>
                <c:pt idx="428">
                  <c:v>43717</c:v>
                </c:pt>
                <c:pt idx="429">
                  <c:v>43718</c:v>
                </c:pt>
                <c:pt idx="430">
                  <c:v>43719</c:v>
                </c:pt>
                <c:pt idx="431">
                  <c:v>43720</c:v>
                </c:pt>
                <c:pt idx="432">
                  <c:v>43721</c:v>
                </c:pt>
                <c:pt idx="433">
                  <c:v>43724</c:v>
                </c:pt>
                <c:pt idx="434">
                  <c:v>43725</c:v>
                </c:pt>
                <c:pt idx="435">
                  <c:v>43726</c:v>
                </c:pt>
                <c:pt idx="436">
                  <c:v>43727</c:v>
                </c:pt>
                <c:pt idx="437">
                  <c:v>43728</c:v>
                </c:pt>
                <c:pt idx="438">
                  <c:v>43731</c:v>
                </c:pt>
                <c:pt idx="439">
                  <c:v>43732</c:v>
                </c:pt>
                <c:pt idx="440">
                  <c:v>43733</c:v>
                </c:pt>
                <c:pt idx="441">
                  <c:v>43734</c:v>
                </c:pt>
                <c:pt idx="442">
                  <c:v>43735</c:v>
                </c:pt>
                <c:pt idx="443">
                  <c:v>43738</c:v>
                </c:pt>
                <c:pt idx="444">
                  <c:v>43739</c:v>
                </c:pt>
                <c:pt idx="445">
                  <c:v>43740</c:v>
                </c:pt>
                <c:pt idx="446">
                  <c:v>43741</c:v>
                </c:pt>
                <c:pt idx="447">
                  <c:v>43742</c:v>
                </c:pt>
                <c:pt idx="448">
                  <c:v>43745</c:v>
                </c:pt>
                <c:pt idx="449">
                  <c:v>43746</c:v>
                </c:pt>
                <c:pt idx="450">
                  <c:v>43747</c:v>
                </c:pt>
                <c:pt idx="451">
                  <c:v>43748</c:v>
                </c:pt>
                <c:pt idx="452">
                  <c:v>43749</c:v>
                </c:pt>
                <c:pt idx="453">
                  <c:v>43752</c:v>
                </c:pt>
                <c:pt idx="454">
                  <c:v>43753</c:v>
                </c:pt>
                <c:pt idx="455">
                  <c:v>43754</c:v>
                </c:pt>
                <c:pt idx="456">
                  <c:v>43755</c:v>
                </c:pt>
                <c:pt idx="457">
                  <c:v>43756</c:v>
                </c:pt>
                <c:pt idx="458">
                  <c:v>43759</c:v>
                </c:pt>
                <c:pt idx="459">
                  <c:v>43760</c:v>
                </c:pt>
                <c:pt idx="460">
                  <c:v>43761</c:v>
                </c:pt>
                <c:pt idx="461">
                  <c:v>43762</c:v>
                </c:pt>
                <c:pt idx="462">
                  <c:v>43763</c:v>
                </c:pt>
                <c:pt idx="463">
                  <c:v>43766</c:v>
                </c:pt>
                <c:pt idx="464">
                  <c:v>43767</c:v>
                </c:pt>
                <c:pt idx="465">
                  <c:v>43768</c:v>
                </c:pt>
                <c:pt idx="466">
                  <c:v>43769</c:v>
                </c:pt>
                <c:pt idx="467">
                  <c:v>43770</c:v>
                </c:pt>
                <c:pt idx="468">
                  <c:v>43773</c:v>
                </c:pt>
                <c:pt idx="469">
                  <c:v>43774</c:v>
                </c:pt>
                <c:pt idx="470">
                  <c:v>43775</c:v>
                </c:pt>
                <c:pt idx="471">
                  <c:v>43776</c:v>
                </c:pt>
                <c:pt idx="472">
                  <c:v>43777</c:v>
                </c:pt>
                <c:pt idx="473">
                  <c:v>43780</c:v>
                </c:pt>
                <c:pt idx="474">
                  <c:v>43781</c:v>
                </c:pt>
                <c:pt idx="475">
                  <c:v>43782</c:v>
                </c:pt>
                <c:pt idx="476">
                  <c:v>43783</c:v>
                </c:pt>
                <c:pt idx="477">
                  <c:v>43784</c:v>
                </c:pt>
                <c:pt idx="478">
                  <c:v>43787</c:v>
                </c:pt>
                <c:pt idx="479">
                  <c:v>43788</c:v>
                </c:pt>
                <c:pt idx="480">
                  <c:v>43789</c:v>
                </c:pt>
                <c:pt idx="481">
                  <c:v>43790</c:v>
                </c:pt>
                <c:pt idx="482">
                  <c:v>43791</c:v>
                </c:pt>
                <c:pt idx="483">
                  <c:v>43794</c:v>
                </c:pt>
                <c:pt idx="484">
                  <c:v>43795</c:v>
                </c:pt>
                <c:pt idx="485">
                  <c:v>43796</c:v>
                </c:pt>
                <c:pt idx="486">
                  <c:v>43797</c:v>
                </c:pt>
                <c:pt idx="487">
                  <c:v>43798</c:v>
                </c:pt>
                <c:pt idx="488">
                  <c:v>43801</c:v>
                </c:pt>
                <c:pt idx="489">
                  <c:v>43802</c:v>
                </c:pt>
                <c:pt idx="490">
                  <c:v>43803</c:v>
                </c:pt>
                <c:pt idx="491">
                  <c:v>43804</c:v>
                </c:pt>
                <c:pt idx="492">
                  <c:v>43805</c:v>
                </c:pt>
                <c:pt idx="493">
                  <c:v>43808</c:v>
                </c:pt>
                <c:pt idx="494">
                  <c:v>43809</c:v>
                </c:pt>
                <c:pt idx="495">
                  <c:v>43810</c:v>
                </c:pt>
                <c:pt idx="496">
                  <c:v>43811</c:v>
                </c:pt>
                <c:pt idx="497">
                  <c:v>43812</c:v>
                </c:pt>
                <c:pt idx="498">
                  <c:v>43815</c:v>
                </c:pt>
                <c:pt idx="499">
                  <c:v>43816</c:v>
                </c:pt>
                <c:pt idx="500">
                  <c:v>43817</c:v>
                </c:pt>
                <c:pt idx="501">
                  <c:v>43818</c:v>
                </c:pt>
                <c:pt idx="502">
                  <c:v>43819</c:v>
                </c:pt>
                <c:pt idx="503">
                  <c:v>43822</c:v>
                </c:pt>
                <c:pt idx="504">
                  <c:v>43823</c:v>
                </c:pt>
                <c:pt idx="505">
                  <c:v>43824</c:v>
                </c:pt>
                <c:pt idx="506">
                  <c:v>43825</c:v>
                </c:pt>
                <c:pt idx="507">
                  <c:v>43826</c:v>
                </c:pt>
                <c:pt idx="508">
                  <c:v>43829</c:v>
                </c:pt>
                <c:pt idx="509">
                  <c:v>43830</c:v>
                </c:pt>
                <c:pt idx="510">
                  <c:v>43831</c:v>
                </c:pt>
                <c:pt idx="511">
                  <c:v>43832</c:v>
                </c:pt>
                <c:pt idx="512">
                  <c:v>43833</c:v>
                </c:pt>
                <c:pt idx="513">
                  <c:v>43836</c:v>
                </c:pt>
                <c:pt idx="514">
                  <c:v>43837</c:v>
                </c:pt>
                <c:pt idx="515">
                  <c:v>43838</c:v>
                </c:pt>
                <c:pt idx="516">
                  <c:v>43839</c:v>
                </c:pt>
                <c:pt idx="517">
                  <c:v>43840</c:v>
                </c:pt>
                <c:pt idx="518">
                  <c:v>43843</c:v>
                </c:pt>
                <c:pt idx="519">
                  <c:v>43844</c:v>
                </c:pt>
                <c:pt idx="520">
                  <c:v>43845</c:v>
                </c:pt>
                <c:pt idx="521">
                  <c:v>43846</c:v>
                </c:pt>
                <c:pt idx="522">
                  <c:v>43847</c:v>
                </c:pt>
                <c:pt idx="523">
                  <c:v>43850</c:v>
                </c:pt>
                <c:pt idx="524">
                  <c:v>43851</c:v>
                </c:pt>
                <c:pt idx="525">
                  <c:v>43852</c:v>
                </c:pt>
                <c:pt idx="526">
                  <c:v>43853</c:v>
                </c:pt>
                <c:pt idx="527">
                  <c:v>43854</c:v>
                </c:pt>
                <c:pt idx="528">
                  <c:v>43857</c:v>
                </c:pt>
                <c:pt idx="529">
                  <c:v>43858</c:v>
                </c:pt>
                <c:pt idx="530">
                  <c:v>43859</c:v>
                </c:pt>
                <c:pt idx="531">
                  <c:v>43860</c:v>
                </c:pt>
                <c:pt idx="532">
                  <c:v>43861</c:v>
                </c:pt>
                <c:pt idx="533">
                  <c:v>43864</c:v>
                </c:pt>
                <c:pt idx="534">
                  <c:v>43865</c:v>
                </c:pt>
                <c:pt idx="535">
                  <c:v>43866</c:v>
                </c:pt>
                <c:pt idx="536">
                  <c:v>43867</c:v>
                </c:pt>
                <c:pt idx="537">
                  <c:v>43868</c:v>
                </c:pt>
                <c:pt idx="538">
                  <c:v>43871</c:v>
                </c:pt>
                <c:pt idx="539">
                  <c:v>43872</c:v>
                </c:pt>
                <c:pt idx="540">
                  <c:v>43873</c:v>
                </c:pt>
                <c:pt idx="541">
                  <c:v>43874</c:v>
                </c:pt>
                <c:pt idx="542">
                  <c:v>43875</c:v>
                </c:pt>
                <c:pt idx="543">
                  <c:v>43878</c:v>
                </c:pt>
                <c:pt idx="544">
                  <c:v>43879</c:v>
                </c:pt>
                <c:pt idx="545">
                  <c:v>43880</c:v>
                </c:pt>
                <c:pt idx="546">
                  <c:v>43881</c:v>
                </c:pt>
                <c:pt idx="547">
                  <c:v>43882</c:v>
                </c:pt>
                <c:pt idx="548">
                  <c:v>43885</c:v>
                </c:pt>
                <c:pt idx="549">
                  <c:v>43886</c:v>
                </c:pt>
                <c:pt idx="550">
                  <c:v>43887</c:v>
                </c:pt>
                <c:pt idx="551">
                  <c:v>43888</c:v>
                </c:pt>
                <c:pt idx="552">
                  <c:v>43889</c:v>
                </c:pt>
                <c:pt idx="553">
                  <c:v>43892</c:v>
                </c:pt>
                <c:pt idx="554">
                  <c:v>43893</c:v>
                </c:pt>
                <c:pt idx="555">
                  <c:v>43894</c:v>
                </c:pt>
                <c:pt idx="556">
                  <c:v>43895</c:v>
                </c:pt>
                <c:pt idx="557">
                  <c:v>43896</c:v>
                </c:pt>
                <c:pt idx="558">
                  <c:v>43899</c:v>
                </c:pt>
                <c:pt idx="559">
                  <c:v>43900</c:v>
                </c:pt>
                <c:pt idx="560">
                  <c:v>43901</c:v>
                </c:pt>
                <c:pt idx="561">
                  <c:v>43902</c:v>
                </c:pt>
                <c:pt idx="562">
                  <c:v>43903</c:v>
                </c:pt>
                <c:pt idx="563">
                  <c:v>43906</c:v>
                </c:pt>
                <c:pt idx="564">
                  <c:v>43907</c:v>
                </c:pt>
                <c:pt idx="565">
                  <c:v>43908</c:v>
                </c:pt>
                <c:pt idx="566">
                  <c:v>43909</c:v>
                </c:pt>
                <c:pt idx="567">
                  <c:v>43910</c:v>
                </c:pt>
                <c:pt idx="568">
                  <c:v>43913</c:v>
                </c:pt>
                <c:pt idx="569">
                  <c:v>43914</c:v>
                </c:pt>
                <c:pt idx="570">
                  <c:v>43915</c:v>
                </c:pt>
                <c:pt idx="571">
                  <c:v>43916</c:v>
                </c:pt>
                <c:pt idx="572">
                  <c:v>43917</c:v>
                </c:pt>
                <c:pt idx="573">
                  <c:v>43920</c:v>
                </c:pt>
                <c:pt idx="574">
                  <c:v>43921</c:v>
                </c:pt>
                <c:pt idx="575">
                  <c:v>43922</c:v>
                </c:pt>
                <c:pt idx="576">
                  <c:v>43923</c:v>
                </c:pt>
                <c:pt idx="577">
                  <c:v>43924</c:v>
                </c:pt>
                <c:pt idx="578">
                  <c:v>43927</c:v>
                </c:pt>
                <c:pt idx="579">
                  <c:v>43928</c:v>
                </c:pt>
                <c:pt idx="580">
                  <c:v>43929</c:v>
                </c:pt>
                <c:pt idx="581">
                  <c:v>43930</c:v>
                </c:pt>
                <c:pt idx="582">
                  <c:v>43931</c:v>
                </c:pt>
                <c:pt idx="583">
                  <c:v>43934</c:v>
                </c:pt>
                <c:pt idx="584">
                  <c:v>43935</c:v>
                </c:pt>
                <c:pt idx="585">
                  <c:v>43936</c:v>
                </c:pt>
                <c:pt idx="586">
                  <c:v>43937</c:v>
                </c:pt>
                <c:pt idx="587">
                  <c:v>43938</c:v>
                </c:pt>
                <c:pt idx="588">
                  <c:v>43941</c:v>
                </c:pt>
                <c:pt idx="589">
                  <c:v>43942</c:v>
                </c:pt>
                <c:pt idx="590">
                  <c:v>43943</c:v>
                </c:pt>
                <c:pt idx="591">
                  <c:v>43944</c:v>
                </c:pt>
                <c:pt idx="592">
                  <c:v>43945</c:v>
                </c:pt>
                <c:pt idx="593">
                  <c:v>43948</c:v>
                </c:pt>
                <c:pt idx="594">
                  <c:v>43949</c:v>
                </c:pt>
                <c:pt idx="595">
                  <c:v>43950</c:v>
                </c:pt>
                <c:pt idx="596">
                  <c:v>43951</c:v>
                </c:pt>
                <c:pt idx="597">
                  <c:v>43952</c:v>
                </c:pt>
                <c:pt idx="598">
                  <c:v>43955</c:v>
                </c:pt>
                <c:pt idx="599">
                  <c:v>43956</c:v>
                </c:pt>
                <c:pt idx="600">
                  <c:v>43957</c:v>
                </c:pt>
                <c:pt idx="601">
                  <c:v>43958</c:v>
                </c:pt>
                <c:pt idx="602">
                  <c:v>43959</c:v>
                </c:pt>
                <c:pt idx="603">
                  <c:v>43962</c:v>
                </c:pt>
                <c:pt idx="604">
                  <c:v>43963</c:v>
                </c:pt>
                <c:pt idx="605">
                  <c:v>43964</c:v>
                </c:pt>
                <c:pt idx="606">
                  <c:v>43965</c:v>
                </c:pt>
                <c:pt idx="607">
                  <c:v>43966</c:v>
                </c:pt>
                <c:pt idx="608">
                  <c:v>43969</c:v>
                </c:pt>
                <c:pt idx="609">
                  <c:v>43970</c:v>
                </c:pt>
                <c:pt idx="610">
                  <c:v>43971</c:v>
                </c:pt>
                <c:pt idx="611">
                  <c:v>43972</c:v>
                </c:pt>
                <c:pt idx="612">
                  <c:v>43973</c:v>
                </c:pt>
                <c:pt idx="613">
                  <c:v>43976</c:v>
                </c:pt>
                <c:pt idx="614">
                  <c:v>43977</c:v>
                </c:pt>
                <c:pt idx="615">
                  <c:v>43978</c:v>
                </c:pt>
                <c:pt idx="616">
                  <c:v>43979</c:v>
                </c:pt>
                <c:pt idx="617">
                  <c:v>43980</c:v>
                </c:pt>
                <c:pt idx="618">
                  <c:v>43983</c:v>
                </c:pt>
                <c:pt idx="619">
                  <c:v>43984</c:v>
                </c:pt>
                <c:pt idx="620">
                  <c:v>43985</c:v>
                </c:pt>
                <c:pt idx="621">
                  <c:v>43986</c:v>
                </c:pt>
                <c:pt idx="622">
                  <c:v>43987</c:v>
                </c:pt>
                <c:pt idx="623">
                  <c:v>43990</c:v>
                </c:pt>
                <c:pt idx="624">
                  <c:v>43991</c:v>
                </c:pt>
                <c:pt idx="625">
                  <c:v>43992</c:v>
                </c:pt>
                <c:pt idx="626">
                  <c:v>43993</c:v>
                </c:pt>
                <c:pt idx="627">
                  <c:v>43994</c:v>
                </c:pt>
                <c:pt idx="628">
                  <c:v>43997</c:v>
                </c:pt>
                <c:pt idx="629">
                  <c:v>43998</c:v>
                </c:pt>
                <c:pt idx="630">
                  <c:v>43999</c:v>
                </c:pt>
                <c:pt idx="631">
                  <c:v>44000</c:v>
                </c:pt>
                <c:pt idx="632">
                  <c:v>44001</c:v>
                </c:pt>
                <c:pt idx="633">
                  <c:v>44004</c:v>
                </c:pt>
                <c:pt idx="634">
                  <c:v>44005</c:v>
                </c:pt>
                <c:pt idx="635">
                  <c:v>44006</c:v>
                </c:pt>
                <c:pt idx="636">
                  <c:v>44007</c:v>
                </c:pt>
                <c:pt idx="637">
                  <c:v>44008</c:v>
                </c:pt>
                <c:pt idx="638">
                  <c:v>44011</c:v>
                </c:pt>
                <c:pt idx="639">
                  <c:v>44012</c:v>
                </c:pt>
                <c:pt idx="640">
                  <c:v>44013</c:v>
                </c:pt>
                <c:pt idx="641">
                  <c:v>44014</c:v>
                </c:pt>
                <c:pt idx="642">
                  <c:v>44015</c:v>
                </c:pt>
                <c:pt idx="643">
                  <c:v>44018</c:v>
                </c:pt>
                <c:pt idx="644">
                  <c:v>44019</c:v>
                </c:pt>
                <c:pt idx="645">
                  <c:v>44020</c:v>
                </c:pt>
                <c:pt idx="646">
                  <c:v>44021</c:v>
                </c:pt>
                <c:pt idx="647">
                  <c:v>44022</c:v>
                </c:pt>
                <c:pt idx="648">
                  <c:v>44025</c:v>
                </c:pt>
                <c:pt idx="649">
                  <c:v>44026</c:v>
                </c:pt>
                <c:pt idx="650">
                  <c:v>44027</c:v>
                </c:pt>
                <c:pt idx="651">
                  <c:v>44028</c:v>
                </c:pt>
                <c:pt idx="652">
                  <c:v>44029</c:v>
                </c:pt>
                <c:pt idx="653">
                  <c:v>44032</c:v>
                </c:pt>
                <c:pt idx="654">
                  <c:v>44033</c:v>
                </c:pt>
                <c:pt idx="655">
                  <c:v>44034</c:v>
                </c:pt>
                <c:pt idx="656">
                  <c:v>44035</c:v>
                </c:pt>
                <c:pt idx="657">
                  <c:v>44036</c:v>
                </c:pt>
                <c:pt idx="658">
                  <c:v>44039</c:v>
                </c:pt>
                <c:pt idx="659">
                  <c:v>44040</c:v>
                </c:pt>
                <c:pt idx="660">
                  <c:v>44041</c:v>
                </c:pt>
                <c:pt idx="661">
                  <c:v>44042</c:v>
                </c:pt>
                <c:pt idx="662">
                  <c:v>44043</c:v>
                </c:pt>
                <c:pt idx="663">
                  <c:v>44046</c:v>
                </c:pt>
                <c:pt idx="664">
                  <c:v>44047</c:v>
                </c:pt>
                <c:pt idx="665">
                  <c:v>44048</c:v>
                </c:pt>
                <c:pt idx="666">
                  <c:v>44049</c:v>
                </c:pt>
                <c:pt idx="667">
                  <c:v>44050</c:v>
                </c:pt>
                <c:pt idx="668">
                  <c:v>44053</c:v>
                </c:pt>
                <c:pt idx="669">
                  <c:v>44054</c:v>
                </c:pt>
                <c:pt idx="670">
                  <c:v>44055</c:v>
                </c:pt>
                <c:pt idx="671">
                  <c:v>44056</c:v>
                </c:pt>
                <c:pt idx="672">
                  <c:v>44057</c:v>
                </c:pt>
                <c:pt idx="673">
                  <c:v>44060</c:v>
                </c:pt>
                <c:pt idx="674">
                  <c:v>44061</c:v>
                </c:pt>
                <c:pt idx="675">
                  <c:v>44062</c:v>
                </c:pt>
                <c:pt idx="676">
                  <c:v>44063</c:v>
                </c:pt>
                <c:pt idx="677">
                  <c:v>44064</c:v>
                </c:pt>
                <c:pt idx="678">
                  <c:v>44067</c:v>
                </c:pt>
                <c:pt idx="679">
                  <c:v>44068</c:v>
                </c:pt>
                <c:pt idx="680">
                  <c:v>44069</c:v>
                </c:pt>
                <c:pt idx="681">
                  <c:v>44070</c:v>
                </c:pt>
                <c:pt idx="682">
                  <c:v>44071</c:v>
                </c:pt>
                <c:pt idx="683">
                  <c:v>44074</c:v>
                </c:pt>
                <c:pt idx="684">
                  <c:v>44075</c:v>
                </c:pt>
                <c:pt idx="685">
                  <c:v>44076</c:v>
                </c:pt>
                <c:pt idx="686">
                  <c:v>44077</c:v>
                </c:pt>
                <c:pt idx="687">
                  <c:v>44078</c:v>
                </c:pt>
                <c:pt idx="688">
                  <c:v>44081</c:v>
                </c:pt>
                <c:pt idx="689">
                  <c:v>44082</c:v>
                </c:pt>
                <c:pt idx="690">
                  <c:v>44083</c:v>
                </c:pt>
                <c:pt idx="691">
                  <c:v>44084</c:v>
                </c:pt>
                <c:pt idx="692">
                  <c:v>44085</c:v>
                </c:pt>
                <c:pt idx="693">
                  <c:v>44088</c:v>
                </c:pt>
                <c:pt idx="694">
                  <c:v>44089</c:v>
                </c:pt>
                <c:pt idx="695">
                  <c:v>44090</c:v>
                </c:pt>
                <c:pt idx="696">
                  <c:v>44091</c:v>
                </c:pt>
                <c:pt idx="697">
                  <c:v>44092</c:v>
                </c:pt>
                <c:pt idx="698">
                  <c:v>44095</c:v>
                </c:pt>
                <c:pt idx="699">
                  <c:v>44096</c:v>
                </c:pt>
                <c:pt idx="700">
                  <c:v>44097</c:v>
                </c:pt>
                <c:pt idx="701">
                  <c:v>44098</c:v>
                </c:pt>
                <c:pt idx="702">
                  <c:v>44099</c:v>
                </c:pt>
                <c:pt idx="703">
                  <c:v>44102</c:v>
                </c:pt>
                <c:pt idx="704">
                  <c:v>44103</c:v>
                </c:pt>
                <c:pt idx="705">
                  <c:v>44104</c:v>
                </c:pt>
                <c:pt idx="706">
                  <c:v>44105</c:v>
                </c:pt>
                <c:pt idx="707">
                  <c:v>44106</c:v>
                </c:pt>
                <c:pt idx="708">
                  <c:v>44109</c:v>
                </c:pt>
                <c:pt idx="709">
                  <c:v>44110</c:v>
                </c:pt>
                <c:pt idx="710">
                  <c:v>44111</c:v>
                </c:pt>
                <c:pt idx="711">
                  <c:v>44112</c:v>
                </c:pt>
                <c:pt idx="712">
                  <c:v>44113</c:v>
                </c:pt>
                <c:pt idx="713">
                  <c:v>44116</c:v>
                </c:pt>
                <c:pt idx="714">
                  <c:v>44117</c:v>
                </c:pt>
                <c:pt idx="715">
                  <c:v>44118</c:v>
                </c:pt>
                <c:pt idx="716">
                  <c:v>44119</c:v>
                </c:pt>
                <c:pt idx="717">
                  <c:v>44120</c:v>
                </c:pt>
                <c:pt idx="718">
                  <c:v>44123</c:v>
                </c:pt>
                <c:pt idx="719">
                  <c:v>44124</c:v>
                </c:pt>
                <c:pt idx="720">
                  <c:v>44125</c:v>
                </c:pt>
                <c:pt idx="721">
                  <c:v>44126</c:v>
                </c:pt>
                <c:pt idx="722">
                  <c:v>44127</c:v>
                </c:pt>
                <c:pt idx="723">
                  <c:v>44130</c:v>
                </c:pt>
                <c:pt idx="724">
                  <c:v>44131</c:v>
                </c:pt>
                <c:pt idx="725">
                  <c:v>44132</c:v>
                </c:pt>
                <c:pt idx="726">
                  <c:v>44133</c:v>
                </c:pt>
                <c:pt idx="727">
                  <c:v>44134</c:v>
                </c:pt>
                <c:pt idx="728">
                  <c:v>44137</c:v>
                </c:pt>
                <c:pt idx="729">
                  <c:v>44138</c:v>
                </c:pt>
                <c:pt idx="730">
                  <c:v>44139</c:v>
                </c:pt>
                <c:pt idx="731">
                  <c:v>44140</c:v>
                </c:pt>
                <c:pt idx="732">
                  <c:v>44141</c:v>
                </c:pt>
                <c:pt idx="733">
                  <c:v>44144</c:v>
                </c:pt>
                <c:pt idx="734">
                  <c:v>44145</c:v>
                </c:pt>
                <c:pt idx="735">
                  <c:v>44146</c:v>
                </c:pt>
                <c:pt idx="736">
                  <c:v>44147</c:v>
                </c:pt>
                <c:pt idx="737">
                  <c:v>44148</c:v>
                </c:pt>
                <c:pt idx="738">
                  <c:v>44151</c:v>
                </c:pt>
                <c:pt idx="739">
                  <c:v>44152</c:v>
                </c:pt>
                <c:pt idx="740">
                  <c:v>44153</c:v>
                </c:pt>
                <c:pt idx="741">
                  <c:v>44154</c:v>
                </c:pt>
                <c:pt idx="742">
                  <c:v>44155</c:v>
                </c:pt>
                <c:pt idx="743">
                  <c:v>44158</c:v>
                </c:pt>
                <c:pt idx="744">
                  <c:v>44159</c:v>
                </c:pt>
                <c:pt idx="745">
                  <c:v>44160</c:v>
                </c:pt>
                <c:pt idx="746">
                  <c:v>44161</c:v>
                </c:pt>
                <c:pt idx="747">
                  <c:v>44162</c:v>
                </c:pt>
                <c:pt idx="748">
                  <c:v>44165</c:v>
                </c:pt>
                <c:pt idx="749">
                  <c:v>44166</c:v>
                </c:pt>
                <c:pt idx="750">
                  <c:v>44167</c:v>
                </c:pt>
                <c:pt idx="751">
                  <c:v>44168</c:v>
                </c:pt>
                <c:pt idx="752">
                  <c:v>44169</c:v>
                </c:pt>
                <c:pt idx="753">
                  <c:v>44172</c:v>
                </c:pt>
                <c:pt idx="754">
                  <c:v>44173</c:v>
                </c:pt>
                <c:pt idx="755">
                  <c:v>44174</c:v>
                </c:pt>
                <c:pt idx="756">
                  <c:v>44175</c:v>
                </c:pt>
                <c:pt idx="757">
                  <c:v>44176</c:v>
                </c:pt>
                <c:pt idx="758">
                  <c:v>44179</c:v>
                </c:pt>
                <c:pt idx="759">
                  <c:v>44180</c:v>
                </c:pt>
                <c:pt idx="760">
                  <c:v>44181</c:v>
                </c:pt>
                <c:pt idx="761">
                  <c:v>44182</c:v>
                </c:pt>
                <c:pt idx="762">
                  <c:v>44183</c:v>
                </c:pt>
                <c:pt idx="763">
                  <c:v>44186</c:v>
                </c:pt>
                <c:pt idx="764">
                  <c:v>44187</c:v>
                </c:pt>
                <c:pt idx="765">
                  <c:v>44188</c:v>
                </c:pt>
                <c:pt idx="766">
                  <c:v>44189</c:v>
                </c:pt>
                <c:pt idx="767">
                  <c:v>44190</c:v>
                </c:pt>
                <c:pt idx="768">
                  <c:v>44194</c:v>
                </c:pt>
                <c:pt idx="769">
                  <c:v>44195</c:v>
                </c:pt>
                <c:pt idx="770">
                  <c:v>44196</c:v>
                </c:pt>
                <c:pt idx="771">
                  <c:v>44197</c:v>
                </c:pt>
                <c:pt idx="772">
                  <c:v>44200</c:v>
                </c:pt>
                <c:pt idx="773">
                  <c:v>44201</c:v>
                </c:pt>
                <c:pt idx="774">
                  <c:v>44202</c:v>
                </c:pt>
                <c:pt idx="775">
                  <c:v>44203</c:v>
                </c:pt>
                <c:pt idx="776">
                  <c:v>44204</c:v>
                </c:pt>
                <c:pt idx="777">
                  <c:v>44207</c:v>
                </c:pt>
                <c:pt idx="778">
                  <c:v>44208</c:v>
                </c:pt>
                <c:pt idx="779">
                  <c:v>44209</c:v>
                </c:pt>
                <c:pt idx="780">
                  <c:v>44210</c:v>
                </c:pt>
                <c:pt idx="781">
                  <c:v>44211</c:v>
                </c:pt>
                <c:pt idx="782">
                  <c:v>44214</c:v>
                </c:pt>
                <c:pt idx="783">
                  <c:v>44215</c:v>
                </c:pt>
                <c:pt idx="784">
                  <c:v>44216</c:v>
                </c:pt>
                <c:pt idx="785">
                  <c:v>44217</c:v>
                </c:pt>
                <c:pt idx="786">
                  <c:v>44218</c:v>
                </c:pt>
                <c:pt idx="787">
                  <c:v>44221</c:v>
                </c:pt>
                <c:pt idx="788">
                  <c:v>44222</c:v>
                </c:pt>
                <c:pt idx="789">
                  <c:v>44223</c:v>
                </c:pt>
                <c:pt idx="790">
                  <c:v>44224</c:v>
                </c:pt>
                <c:pt idx="791">
                  <c:v>44225</c:v>
                </c:pt>
                <c:pt idx="792">
                  <c:v>44228</c:v>
                </c:pt>
                <c:pt idx="793">
                  <c:v>44229</c:v>
                </c:pt>
                <c:pt idx="794">
                  <c:v>44230</c:v>
                </c:pt>
                <c:pt idx="795">
                  <c:v>44231</c:v>
                </c:pt>
                <c:pt idx="796">
                  <c:v>44232</c:v>
                </c:pt>
                <c:pt idx="797">
                  <c:v>44235</c:v>
                </c:pt>
                <c:pt idx="798">
                  <c:v>44236</c:v>
                </c:pt>
                <c:pt idx="799">
                  <c:v>44237</c:v>
                </c:pt>
                <c:pt idx="800">
                  <c:v>44238</c:v>
                </c:pt>
                <c:pt idx="801">
                  <c:v>44239</c:v>
                </c:pt>
                <c:pt idx="802">
                  <c:v>44242</c:v>
                </c:pt>
                <c:pt idx="803">
                  <c:v>44243</c:v>
                </c:pt>
                <c:pt idx="804">
                  <c:v>44244</c:v>
                </c:pt>
                <c:pt idx="805">
                  <c:v>44245</c:v>
                </c:pt>
                <c:pt idx="806">
                  <c:v>44246</c:v>
                </c:pt>
                <c:pt idx="807">
                  <c:v>44249</c:v>
                </c:pt>
                <c:pt idx="808">
                  <c:v>44250</c:v>
                </c:pt>
                <c:pt idx="809">
                  <c:v>44251</c:v>
                </c:pt>
                <c:pt idx="810">
                  <c:v>44252</c:v>
                </c:pt>
                <c:pt idx="811">
                  <c:v>44253</c:v>
                </c:pt>
                <c:pt idx="812">
                  <c:v>44256</c:v>
                </c:pt>
                <c:pt idx="813">
                  <c:v>44257</c:v>
                </c:pt>
                <c:pt idx="814">
                  <c:v>44258</c:v>
                </c:pt>
                <c:pt idx="815">
                  <c:v>44259</c:v>
                </c:pt>
                <c:pt idx="816">
                  <c:v>44260</c:v>
                </c:pt>
                <c:pt idx="817">
                  <c:v>44263</c:v>
                </c:pt>
                <c:pt idx="818">
                  <c:v>44264</c:v>
                </c:pt>
                <c:pt idx="819">
                  <c:v>44265</c:v>
                </c:pt>
                <c:pt idx="820">
                  <c:v>44266</c:v>
                </c:pt>
                <c:pt idx="821">
                  <c:v>44267</c:v>
                </c:pt>
                <c:pt idx="822">
                  <c:v>44270</c:v>
                </c:pt>
                <c:pt idx="823">
                  <c:v>44271</c:v>
                </c:pt>
                <c:pt idx="824">
                  <c:v>44272</c:v>
                </c:pt>
                <c:pt idx="825">
                  <c:v>44273</c:v>
                </c:pt>
                <c:pt idx="826">
                  <c:v>44274</c:v>
                </c:pt>
                <c:pt idx="827">
                  <c:v>44277</c:v>
                </c:pt>
                <c:pt idx="828">
                  <c:v>44278</c:v>
                </c:pt>
                <c:pt idx="829">
                  <c:v>44279</c:v>
                </c:pt>
                <c:pt idx="830">
                  <c:v>44280</c:v>
                </c:pt>
                <c:pt idx="831">
                  <c:v>44281</c:v>
                </c:pt>
                <c:pt idx="832">
                  <c:v>44284</c:v>
                </c:pt>
                <c:pt idx="833">
                  <c:v>44285</c:v>
                </c:pt>
                <c:pt idx="834">
                  <c:v>44286</c:v>
                </c:pt>
                <c:pt idx="835">
                  <c:v>44287</c:v>
                </c:pt>
                <c:pt idx="836">
                  <c:v>44288</c:v>
                </c:pt>
                <c:pt idx="837">
                  <c:v>44291</c:v>
                </c:pt>
                <c:pt idx="838">
                  <c:v>44292</c:v>
                </c:pt>
                <c:pt idx="839">
                  <c:v>44293</c:v>
                </c:pt>
                <c:pt idx="840">
                  <c:v>44294</c:v>
                </c:pt>
                <c:pt idx="841">
                  <c:v>44295</c:v>
                </c:pt>
                <c:pt idx="842">
                  <c:v>44298</c:v>
                </c:pt>
                <c:pt idx="843">
                  <c:v>44299</c:v>
                </c:pt>
                <c:pt idx="844">
                  <c:v>44300</c:v>
                </c:pt>
                <c:pt idx="845">
                  <c:v>44301</c:v>
                </c:pt>
                <c:pt idx="846">
                  <c:v>44302</c:v>
                </c:pt>
                <c:pt idx="847">
                  <c:v>44305</c:v>
                </c:pt>
                <c:pt idx="848">
                  <c:v>44306</c:v>
                </c:pt>
                <c:pt idx="849">
                  <c:v>44307</c:v>
                </c:pt>
                <c:pt idx="850">
                  <c:v>44308</c:v>
                </c:pt>
                <c:pt idx="851">
                  <c:v>44309</c:v>
                </c:pt>
                <c:pt idx="852">
                  <c:v>44312</c:v>
                </c:pt>
                <c:pt idx="853">
                  <c:v>44313</c:v>
                </c:pt>
                <c:pt idx="854">
                  <c:v>44314</c:v>
                </c:pt>
                <c:pt idx="855">
                  <c:v>44315</c:v>
                </c:pt>
                <c:pt idx="856">
                  <c:v>44316</c:v>
                </c:pt>
                <c:pt idx="857">
                  <c:v>44319</c:v>
                </c:pt>
                <c:pt idx="858">
                  <c:v>44320</c:v>
                </c:pt>
                <c:pt idx="859">
                  <c:v>44321</c:v>
                </c:pt>
                <c:pt idx="860">
                  <c:v>44322</c:v>
                </c:pt>
                <c:pt idx="861">
                  <c:v>44323</c:v>
                </c:pt>
                <c:pt idx="862">
                  <c:v>44326</c:v>
                </c:pt>
                <c:pt idx="863">
                  <c:v>44327</c:v>
                </c:pt>
                <c:pt idx="864">
                  <c:v>44328</c:v>
                </c:pt>
                <c:pt idx="865">
                  <c:v>44329</c:v>
                </c:pt>
                <c:pt idx="866">
                  <c:v>44330</c:v>
                </c:pt>
                <c:pt idx="867">
                  <c:v>44333</c:v>
                </c:pt>
                <c:pt idx="868">
                  <c:v>44334</c:v>
                </c:pt>
                <c:pt idx="869">
                  <c:v>44335</c:v>
                </c:pt>
                <c:pt idx="870">
                  <c:v>44336</c:v>
                </c:pt>
                <c:pt idx="871">
                  <c:v>44337</c:v>
                </c:pt>
                <c:pt idx="872">
                  <c:v>44340</c:v>
                </c:pt>
                <c:pt idx="873">
                  <c:v>44341</c:v>
                </c:pt>
                <c:pt idx="874">
                  <c:v>44342</c:v>
                </c:pt>
                <c:pt idx="875">
                  <c:v>44343</c:v>
                </c:pt>
                <c:pt idx="876">
                  <c:v>44344</c:v>
                </c:pt>
                <c:pt idx="877">
                  <c:v>44347</c:v>
                </c:pt>
                <c:pt idx="878">
                  <c:v>44348</c:v>
                </c:pt>
                <c:pt idx="879">
                  <c:v>44349</c:v>
                </c:pt>
                <c:pt idx="880">
                  <c:v>44350</c:v>
                </c:pt>
                <c:pt idx="881">
                  <c:v>44351</c:v>
                </c:pt>
                <c:pt idx="882">
                  <c:v>44354</c:v>
                </c:pt>
                <c:pt idx="883">
                  <c:v>44355</c:v>
                </c:pt>
                <c:pt idx="884">
                  <c:v>44356</c:v>
                </c:pt>
                <c:pt idx="885">
                  <c:v>44357</c:v>
                </c:pt>
                <c:pt idx="886">
                  <c:v>44358</c:v>
                </c:pt>
                <c:pt idx="887">
                  <c:v>44361</c:v>
                </c:pt>
                <c:pt idx="888">
                  <c:v>44362</c:v>
                </c:pt>
                <c:pt idx="889">
                  <c:v>44363</c:v>
                </c:pt>
                <c:pt idx="890">
                  <c:v>44364</c:v>
                </c:pt>
                <c:pt idx="891">
                  <c:v>44365</c:v>
                </c:pt>
                <c:pt idx="892">
                  <c:v>44368</c:v>
                </c:pt>
                <c:pt idx="893">
                  <c:v>44369</c:v>
                </c:pt>
                <c:pt idx="894">
                  <c:v>44370</c:v>
                </c:pt>
                <c:pt idx="895">
                  <c:v>44371</c:v>
                </c:pt>
                <c:pt idx="896">
                  <c:v>44372</c:v>
                </c:pt>
                <c:pt idx="897">
                  <c:v>44375</c:v>
                </c:pt>
                <c:pt idx="898">
                  <c:v>44376</c:v>
                </c:pt>
                <c:pt idx="899">
                  <c:v>44377</c:v>
                </c:pt>
                <c:pt idx="900">
                  <c:v>44378</c:v>
                </c:pt>
                <c:pt idx="901">
                  <c:v>44379</c:v>
                </c:pt>
                <c:pt idx="902">
                  <c:v>44382</c:v>
                </c:pt>
                <c:pt idx="903">
                  <c:v>44383</c:v>
                </c:pt>
                <c:pt idx="904">
                  <c:v>44384</c:v>
                </c:pt>
                <c:pt idx="905">
                  <c:v>44385</c:v>
                </c:pt>
                <c:pt idx="906">
                  <c:v>44386</c:v>
                </c:pt>
                <c:pt idx="907">
                  <c:v>44389</c:v>
                </c:pt>
                <c:pt idx="908">
                  <c:v>44390</c:v>
                </c:pt>
                <c:pt idx="909">
                  <c:v>44391</c:v>
                </c:pt>
                <c:pt idx="910">
                  <c:v>44392</c:v>
                </c:pt>
                <c:pt idx="911">
                  <c:v>44393</c:v>
                </c:pt>
                <c:pt idx="912">
                  <c:v>44396</c:v>
                </c:pt>
                <c:pt idx="913">
                  <c:v>44397</c:v>
                </c:pt>
                <c:pt idx="914">
                  <c:v>44398</c:v>
                </c:pt>
                <c:pt idx="915">
                  <c:v>44399</c:v>
                </c:pt>
                <c:pt idx="916">
                  <c:v>44400</c:v>
                </c:pt>
                <c:pt idx="917">
                  <c:v>44403</c:v>
                </c:pt>
                <c:pt idx="918">
                  <c:v>44404</c:v>
                </c:pt>
                <c:pt idx="919">
                  <c:v>44405</c:v>
                </c:pt>
                <c:pt idx="920">
                  <c:v>44406</c:v>
                </c:pt>
                <c:pt idx="921">
                  <c:v>44407</c:v>
                </c:pt>
                <c:pt idx="922">
                  <c:v>44410</c:v>
                </c:pt>
                <c:pt idx="923">
                  <c:v>44411</c:v>
                </c:pt>
                <c:pt idx="924">
                  <c:v>44412</c:v>
                </c:pt>
                <c:pt idx="925">
                  <c:v>44413</c:v>
                </c:pt>
                <c:pt idx="926">
                  <c:v>44414</c:v>
                </c:pt>
                <c:pt idx="927">
                  <c:v>44417</c:v>
                </c:pt>
                <c:pt idx="928">
                  <c:v>44418</c:v>
                </c:pt>
                <c:pt idx="929">
                  <c:v>44419</c:v>
                </c:pt>
                <c:pt idx="930">
                  <c:v>44420</c:v>
                </c:pt>
                <c:pt idx="931">
                  <c:v>44421</c:v>
                </c:pt>
                <c:pt idx="932">
                  <c:v>44424</c:v>
                </c:pt>
                <c:pt idx="933">
                  <c:v>44425</c:v>
                </c:pt>
                <c:pt idx="934">
                  <c:v>44426</c:v>
                </c:pt>
                <c:pt idx="935">
                  <c:v>44427</c:v>
                </c:pt>
                <c:pt idx="936">
                  <c:v>44428</c:v>
                </c:pt>
                <c:pt idx="937">
                  <c:v>44431</c:v>
                </c:pt>
                <c:pt idx="938">
                  <c:v>44432</c:v>
                </c:pt>
                <c:pt idx="939">
                  <c:v>44433</c:v>
                </c:pt>
                <c:pt idx="940">
                  <c:v>44434</c:v>
                </c:pt>
                <c:pt idx="941">
                  <c:v>44435</c:v>
                </c:pt>
                <c:pt idx="942">
                  <c:v>44438</c:v>
                </c:pt>
                <c:pt idx="943">
                  <c:v>44439</c:v>
                </c:pt>
                <c:pt idx="944">
                  <c:v>44440</c:v>
                </c:pt>
                <c:pt idx="945">
                  <c:v>44441</c:v>
                </c:pt>
                <c:pt idx="946">
                  <c:v>44442</c:v>
                </c:pt>
                <c:pt idx="947">
                  <c:v>44445</c:v>
                </c:pt>
                <c:pt idx="948">
                  <c:v>44446</c:v>
                </c:pt>
                <c:pt idx="949">
                  <c:v>44447</c:v>
                </c:pt>
                <c:pt idx="950">
                  <c:v>44448</c:v>
                </c:pt>
                <c:pt idx="951">
                  <c:v>44449</c:v>
                </c:pt>
                <c:pt idx="952">
                  <c:v>44452</c:v>
                </c:pt>
                <c:pt idx="953">
                  <c:v>44453</c:v>
                </c:pt>
                <c:pt idx="954">
                  <c:v>44454</c:v>
                </c:pt>
                <c:pt idx="955">
                  <c:v>44455</c:v>
                </c:pt>
                <c:pt idx="956">
                  <c:v>44456</c:v>
                </c:pt>
                <c:pt idx="957">
                  <c:v>44459</c:v>
                </c:pt>
                <c:pt idx="958">
                  <c:v>44460</c:v>
                </c:pt>
                <c:pt idx="959">
                  <c:v>44461</c:v>
                </c:pt>
                <c:pt idx="960">
                  <c:v>44462</c:v>
                </c:pt>
                <c:pt idx="961">
                  <c:v>44463</c:v>
                </c:pt>
                <c:pt idx="962">
                  <c:v>44466</c:v>
                </c:pt>
                <c:pt idx="963">
                  <c:v>44467</c:v>
                </c:pt>
                <c:pt idx="964">
                  <c:v>44468</c:v>
                </c:pt>
                <c:pt idx="965">
                  <c:v>44470</c:v>
                </c:pt>
                <c:pt idx="966">
                  <c:v>44473</c:v>
                </c:pt>
                <c:pt idx="967">
                  <c:v>44474</c:v>
                </c:pt>
                <c:pt idx="968">
                  <c:v>44475</c:v>
                </c:pt>
                <c:pt idx="969">
                  <c:v>44476</c:v>
                </c:pt>
                <c:pt idx="970">
                  <c:v>44477</c:v>
                </c:pt>
                <c:pt idx="971">
                  <c:v>44480</c:v>
                </c:pt>
                <c:pt idx="972">
                  <c:v>44481</c:v>
                </c:pt>
                <c:pt idx="973">
                  <c:v>44482</c:v>
                </c:pt>
                <c:pt idx="974">
                  <c:v>44483</c:v>
                </c:pt>
                <c:pt idx="975">
                  <c:v>44484</c:v>
                </c:pt>
                <c:pt idx="976">
                  <c:v>44487</c:v>
                </c:pt>
                <c:pt idx="977">
                  <c:v>44488</c:v>
                </c:pt>
                <c:pt idx="978">
                  <c:v>44489</c:v>
                </c:pt>
                <c:pt idx="979">
                  <c:v>44490</c:v>
                </c:pt>
                <c:pt idx="980">
                  <c:v>44491</c:v>
                </c:pt>
                <c:pt idx="981">
                  <c:v>44494</c:v>
                </c:pt>
                <c:pt idx="982">
                  <c:v>44495</c:v>
                </c:pt>
                <c:pt idx="983">
                  <c:v>44496</c:v>
                </c:pt>
                <c:pt idx="984">
                  <c:v>44497</c:v>
                </c:pt>
                <c:pt idx="985">
                  <c:v>44498</c:v>
                </c:pt>
                <c:pt idx="986">
                  <c:v>44501</c:v>
                </c:pt>
                <c:pt idx="987">
                  <c:v>44502</c:v>
                </c:pt>
                <c:pt idx="988">
                  <c:v>44503</c:v>
                </c:pt>
                <c:pt idx="989">
                  <c:v>44504</c:v>
                </c:pt>
                <c:pt idx="990">
                  <c:v>44505</c:v>
                </c:pt>
                <c:pt idx="991">
                  <c:v>44508</c:v>
                </c:pt>
                <c:pt idx="992">
                  <c:v>44509</c:v>
                </c:pt>
                <c:pt idx="993">
                  <c:v>44510</c:v>
                </c:pt>
                <c:pt idx="994">
                  <c:v>44511</c:v>
                </c:pt>
                <c:pt idx="995">
                  <c:v>44512</c:v>
                </c:pt>
                <c:pt idx="996">
                  <c:v>44515</c:v>
                </c:pt>
                <c:pt idx="997">
                  <c:v>44516</c:v>
                </c:pt>
                <c:pt idx="998">
                  <c:v>44517</c:v>
                </c:pt>
                <c:pt idx="999">
                  <c:v>44518</c:v>
                </c:pt>
                <c:pt idx="1000">
                  <c:v>44519</c:v>
                </c:pt>
                <c:pt idx="1001">
                  <c:v>44522</c:v>
                </c:pt>
                <c:pt idx="1002">
                  <c:v>44523</c:v>
                </c:pt>
                <c:pt idx="1003">
                  <c:v>44524</c:v>
                </c:pt>
                <c:pt idx="1004">
                  <c:v>44525</c:v>
                </c:pt>
                <c:pt idx="1005">
                  <c:v>44526</c:v>
                </c:pt>
                <c:pt idx="1006">
                  <c:v>44529</c:v>
                </c:pt>
                <c:pt idx="1007">
                  <c:v>44530</c:v>
                </c:pt>
                <c:pt idx="1008">
                  <c:v>44531</c:v>
                </c:pt>
                <c:pt idx="1009">
                  <c:v>44532</c:v>
                </c:pt>
                <c:pt idx="1010">
                  <c:v>44533</c:v>
                </c:pt>
                <c:pt idx="1011">
                  <c:v>44536</c:v>
                </c:pt>
                <c:pt idx="1012">
                  <c:v>44537</c:v>
                </c:pt>
                <c:pt idx="1013">
                  <c:v>44538</c:v>
                </c:pt>
                <c:pt idx="1014">
                  <c:v>44539</c:v>
                </c:pt>
                <c:pt idx="1015">
                  <c:v>44540</c:v>
                </c:pt>
                <c:pt idx="1016">
                  <c:v>44543</c:v>
                </c:pt>
                <c:pt idx="1017">
                  <c:v>44544</c:v>
                </c:pt>
                <c:pt idx="1018">
                  <c:v>44545</c:v>
                </c:pt>
                <c:pt idx="1019">
                  <c:v>44546</c:v>
                </c:pt>
                <c:pt idx="1020">
                  <c:v>44547</c:v>
                </c:pt>
                <c:pt idx="1021">
                  <c:v>44550</c:v>
                </c:pt>
                <c:pt idx="1022">
                  <c:v>44551</c:v>
                </c:pt>
                <c:pt idx="1023">
                  <c:v>44552</c:v>
                </c:pt>
                <c:pt idx="1024">
                  <c:v>44553</c:v>
                </c:pt>
                <c:pt idx="1025">
                  <c:v>44554</c:v>
                </c:pt>
                <c:pt idx="1026">
                  <c:v>44559</c:v>
                </c:pt>
                <c:pt idx="1027">
                  <c:v>44560</c:v>
                </c:pt>
                <c:pt idx="1028">
                  <c:v>44561</c:v>
                </c:pt>
                <c:pt idx="1029">
                  <c:v>44565</c:v>
                </c:pt>
                <c:pt idx="1030">
                  <c:v>44566</c:v>
                </c:pt>
                <c:pt idx="1031">
                  <c:v>44567</c:v>
                </c:pt>
                <c:pt idx="1032">
                  <c:v>44568</c:v>
                </c:pt>
                <c:pt idx="1033">
                  <c:v>44571</c:v>
                </c:pt>
                <c:pt idx="1034">
                  <c:v>44572</c:v>
                </c:pt>
                <c:pt idx="1035">
                  <c:v>44573</c:v>
                </c:pt>
                <c:pt idx="1036">
                  <c:v>44574</c:v>
                </c:pt>
                <c:pt idx="1037">
                  <c:v>44575</c:v>
                </c:pt>
                <c:pt idx="1038">
                  <c:v>44578</c:v>
                </c:pt>
                <c:pt idx="1039">
                  <c:v>44579</c:v>
                </c:pt>
                <c:pt idx="1040">
                  <c:v>44580</c:v>
                </c:pt>
                <c:pt idx="1041">
                  <c:v>44581</c:v>
                </c:pt>
                <c:pt idx="1042">
                  <c:v>44582</c:v>
                </c:pt>
                <c:pt idx="1043">
                  <c:v>44585</c:v>
                </c:pt>
                <c:pt idx="1044">
                  <c:v>44586</c:v>
                </c:pt>
                <c:pt idx="1045">
                  <c:v>44587</c:v>
                </c:pt>
                <c:pt idx="1046">
                  <c:v>44588</c:v>
                </c:pt>
                <c:pt idx="1047">
                  <c:v>44589</c:v>
                </c:pt>
                <c:pt idx="1048">
                  <c:v>44592</c:v>
                </c:pt>
                <c:pt idx="1049">
                  <c:v>44593</c:v>
                </c:pt>
                <c:pt idx="1050">
                  <c:v>44594</c:v>
                </c:pt>
                <c:pt idx="1051">
                  <c:v>44595</c:v>
                </c:pt>
                <c:pt idx="1052">
                  <c:v>44596</c:v>
                </c:pt>
                <c:pt idx="1053">
                  <c:v>44599</c:v>
                </c:pt>
                <c:pt idx="1054">
                  <c:v>44600</c:v>
                </c:pt>
                <c:pt idx="1055">
                  <c:v>44601</c:v>
                </c:pt>
                <c:pt idx="1056">
                  <c:v>44602</c:v>
                </c:pt>
                <c:pt idx="1057">
                  <c:v>44603</c:v>
                </c:pt>
                <c:pt idx="1058">
                  <c:v>44606</c:v>
                </c:pt>
                <c:pt idx="1059">
                  <c:v>44607</c:v>
                </c:pt>
                <c:pt idx="1060">
                  <c:v>44608</c:v>
                </c:pt>
                <c:pt idx="1061">
                  <c:v>44609</c:v>
                </c:pt>
                <c:pt idx="1062">
                  <c:v>44610</c:v>
                </c:pt>
                <c:pt idx="1063">
                  <c:v>44613</c:v>
                </c:pt>
                <c:pt idx="1064">
                  <c:v>44614</c:v>
                </c:pt>
                <c:pt idx="1065">
                  <c:v>44615</c:v>
                </c:pt>
                <c:pt idx="1066">
                  <c:v>44616</c:v>
                </c:pt>
                <c:pt idx="1067">
                  <c:v>44617</c:v>
                </c:pt>
                <c:pt idx="1068">
                  <c:v>44620</c:v>
                </c:pt>
                <c:pt idx="1069">
                  <c:v>44621</c:v>
                </c:pt>
                <c:pt idx="1070">
                  <c:v>44622</c:v>
                </c:pt>
                <c:pt idx="1071">
                  <c:v>44623</c:v>
                </c:pt>
                <c:pt idx="1072">
                  <c:v>44624</c:v>
                </c:pt>
                <c:pt idx="1073">
                  <c:v>44627</c:v>
                </c:pt>
                <c:pt idx="1074">
                  <c:v>44628</c:v>
                </c:pt>
                <c:pt idx="1075">
                  <c:v>44629</c:v>
                </c:pt>
                <c:pt idx="1076">
                  <c:v>44630</c:v>
                </c:pt>
                <c:pt idx="1077">
                  <c:v>44631</c:v>
                </c:pt>
                <c:pt idx="1078">
                  <c:v>44634</c:v>
                </c:pt>
                <c:pt idx="1079">
                  <c:v>44635</c:v>
                </c:pt>
                <c:pt idx="1080">
                  <c:v>44636</c:v>
                </c:pt>
                <c:pt idx="1081">
                  <c:v>44637</c:v>
                </c:pt>
                <c:pt idx="1082">
                  <c:v>44638</c:v>
                </c:pt>
                <c:pt idx="1083">
                  <c:v>44641</c:v>
                </c:pt>
                <c:pt idx="1084">
                  <c:v>44642</c:v>
                </c:pt>
                <c:pt idx="1085">
                  <c:v>44643</c:v>
                </c:pt>
                <c:pt idx="1086">
                  <c:v>44644</c:v>
                </c:pt>
                <c:pt idx="1087">
                  <c:v>44645</c:v>
                </c:pt>
                <c:pt idx="1088">
                  <c:v>44648</c:v>
                </c:pt>
                <c:pt idx="1089">
                  <c:v>44649</c:v>
                </c:pt>
                <c:pt idx="1090">
                  <c:v>44650</c:v>
                </c:pt>
                <c:pt idx="1091">
                  <c:v>44651</c:v>
                </c:pt>
                <c:pt idx="1092">
                  <c:v>44652</c:v>
                </c:pt>
                <c:pt idx="1093">
                  <c:v>44655</c:v>
                </c:pt>
                <c:pt idx="1094">
                  <c:v>44656</c:v>
                </c:pt>
                <c:pt idx="1095">
                  <c:v>44657</c:v>
                </c:pt>
                <c:pt idx="1096">
                  <c:v>44658</c:v>
                </c:pt>
                <c:pt idx="1097">
                  <c:v>44659</c:v>
                </c:pt>
                <c:pt idx="1098">
                  <c:v>44662</c:v>
                </c:pt>
                <c:pt idx="1099">
                  <c:v>44663</c:v>
                </c:pt>
                <c:pt idx="1100">
                  <c:v>44664</c:v>
                </c:pt>
                <c:pt idx="1101">
                  <c:v>44665</c:v>
                </c:pt>
                <c:pt idx="1102">
                  <c:v>44666</c:v>
                </c:pt>
                <c:pt idx="1103">
                  <c:v>44669</c:v>
                </c:pt>
                <c:pt idx="1104">
                  <c:v>44670</c:v>
                </c:pt>
                <c:pt idx="1105">
                  <c:v>44671</c:v>
                </c:pt>
                <c:pt idx="1106">
                  <c:v>44672</c:v>
                </c:pt>
                <c:pt idx="1107">
                  <c:v>44673</c:v>
                </c:pt>
                <c:pt idx="1108">
                  <c:v>44676</c:v>
                </c:pt>
                <c:pt idx="1109">
                  <c:v>44677</c:v>
                </c:pt>
                <c:pt idx="1110">
                  <c:v>44678</c:v>
                </c:pt>
                <c:pt idx="1111">
                  <c:v>44679</c:v>
                </c:pt>
                <c:pt idx="1112">
                  <c:v>44680</c:v>
                </c:pt>
                <c:pt idx="1113">
                  <c:v>44683</c:v>
                </c:pt>
                <c:pt idx="1114">
                  <c:v>44684</c:v>
                </c:pt>
                <c:pt idx="1115">
                  <c:v>44685</c:v>
                </c:pt>
                <c:pt idx="1116">
                  <c:v>44686</c:v>
                </c:pt>
                <c:pt idx="1117">
                  <c:v>44687</c:v>
                </c:pt>
                <c:pt idx="1118">
                  <c:v>44690</c:v>
                </c:pt>
                <c:pt idx="1119">
                  <c:v>44691</c:v>
                </c:pt>
                <c:pt idx="1120">
                  <c:v>44692</c:v>
                </c:pt>
                <c:pt idx="1121">
                  <c:v>44693</c:v>
                </c:pt>
                <c:pt idx="1122">
                  <c:v>44694</c:v>
                </c:pt>
                <c:pt idx="1123">
                  <c:v>44697</c:v>
                </c:pt>
                <c:pt idx="1124">
                  <c:v>44698</c:v>
                </c:pt>
                <c:pt idx="1125">
                  <c:v>44699</c:v>
                </c:pt>
                <c:pt idx="1126">
                  <c:v>44700</c:v>
                </c:pt>
                <c:pt idx="1127">
                  <c:v>44701</c:v>
                </c:pt>
                <c:pt idx="1128">
                  <c:v>44704</c:v>
                </c:pt>
                <c:pt idx="1129">
                  <c:v>44705</c:v>
                </c:pt>
                <c:pt idx="1130">
                  <c:v>44706</c:v>
                </c:pt>
                <c:pt idx="1131">
                  <c:v>44707</c:v>
                </c:pt>
                <c:pt idx="1132">
                  <c:v>44708</c:v>
                </c:pt>
                <c:pt idx="1133">
                  <c:v>44711</c:v>
                </c:pt>
                <c:pt idx="1134">
                  <c:v>44712</c:v>
                </c:pt>
                <c:pt idx="1135">
                  <c:v>44713</c:v>
                </c:pt>
                <c:pt idx="1136">
                  <c:v>44714</c:v>
                </c:pt>
                <c:pt idx="1137">
                  <c:v>44715</c:v>
                </c:pt>
                <c:pt idx="1138">
                  <c:v>44718</c:v>
                </c:pt>
                <c:pt idx="1139">
                  <c:v>44719</c:v>
                </c:pt>
                <c:pt idx="1140">
                  <c:v>44720</c:v>
                </c:pt>
                <c:pt idx="1141">
                  <c:v>44721</c:v>
                </c:pt>
                <c:pt idx="1142">
                  <c:v>44722</c:v>
                </c:pt>
                <c:pt idx="1143">
                  <c:v>44725</c:v>
                </c:pt>
                <c:pt idx="1144">
                  <c:v>44726</c:v>
                </c:pt>
                <c:pt idx="1145">
                  <c:v>44727</c:v>
                </c:pt>
                <c:pt idx="1146">
                  <c:v>44728</c:v>
                </c:pt>
                <c:pt idx="1147">
                  <c:v>44729</c:v>
                </c:pt>
                <c:pt idx="1148">
                  <c:v>44732</c:v>
                </c:pt>
                <c:pt idx="1149">
                  <c:v>44733</c:v>
                </c:pt>
                <c:pt idx="1150">
                  <c:v>44734</c:v>
                </c:pt>
                <c:pt idx="1151">
                  <c:v>44735</c:v>
                </c:pt>
                <c:pt idx="1152">
                  <c:v>44736</c:v>
                </c:pt>
                <c:pt idx="1153">
                  <c:v>44739</c:v>
                </c:pt>
                <c:pt idx="1154">
                  <c:v>44740</c:v>
                </c:pt>
                <c:pt idx="1155">
                  <c:v>44741</c:v>
                </c:pt>
                <c:pt idx="1156">
                  <c:v>44742</c:v>
                </c:pt>
                <c:pt idx="1157">
                  <c:v>44743</c:v>
                </c:pt>
                <c:pt idx="1158">
                  <c:v>44746</c:v>
                </c:pt>
                <c:pt idx="1159">
                  <c:v>44747</c:v>
                </c:pt>
                <c:pt idx="1160">
                  <c:v>44748</c:v>
                </c:pt>
                <c:pt idx="1161">
                  <c:v>44749</c:v>
                </c:pt>
                <c:pt idx="1162">
                  <c:v>44750</c:v>
                </c:pt>
                <c:pt idx="1163">
                  <c:v>44753</c:v>
                </c:pt>
                <c:pt idx="1164">
                  <c:v>44754</c:v>
                </c:pt>
                <c:pt idx="1165">
                  <c:v>44755</c:v>
                </c:pt>
                <c:pt idx="1166">
                  <c:v>44756</c:v>
                </c:pt>
                <c:pt idx="1167">
                  <c:v>44757</c:v>
                </c:pt>
                <c:pt idx="1168">
                  <c:v>44760</c:v>
                </c:pt>
                <c:pt idx="1169">
                  <c:v>44761</c:v>
                </c:pt>
                <c:pt idx="1170">
                  <c:v>44762</c:v>
                </c:pt>
                <c:pt idx="1171">
                  <c:v>44763</c:v>
                </c:pt>
                <c:pt idx="1172">
                  <c:v>44764</c:v>
                </c:pt>
                <c:pt idx="1173">
                  <c:v>44767</c:v>
                </c:pt>
                <c:pt idx="1174">
                  <c:v>44768</c:v>
                </c:pt>
                <c:pt idx="1175">
                  <c:v>44769</c:v>
                </c:pt>
                <c:pt idx="1176">
                  <c:v>44770</c:v>
                </c:pt>
                <c:pt idx="1177">
                  <c:v>44771</c:v>
                </c:pt>
                <c:pt idx="1178">
                  <c:v>44774</c:v>
                </c:pt>
                <c:pt idx="1179">
                  <c:v>44776</c:v>
                </c:pt>
                <c:pt idx="1180">
                  <c:v>44777</c:v>
                </c:pt>
                <c:pt idx="1181">
                  <c:v>44778</c:v>
                </c:pt>
                <c:pt idx="1182">
                  <c:v>44781</c:v>
                </c:pt>
                <c:pt idx="1183">
                  <c:v>44782</c:v>
                </c:pt>
                <c:pt idx="1184">
                  <c:v>44783</c:v>
                </c:pt>
                <c:pt idx="1185">
                  <c:v>44784</c:v>
                </c:pt>
                <c:pt idx="1186">
                  <c:v>44785</c:v>
                </c:pt>
                <c:pt idx="1187">
                  <c:v>44788</c:v>
                </c:pt>
                <c:pt idx="1188">
                  <c:v>44789</c:v>
                </c:pt>
                <c:pt idx="1189">
                  <c:v>44790</c:v>
                </c:pt>
                <c:pt idx="1190">
                  <c:v>44791</c:v>
                </c:pt>
                <c:pt idx="1191">
                  <c:v>44792</c:v>
                </c:pt>
                <c:pt idx="1192">
                  <c:v>44795</c:v>
                </c:pt>
                <c:pt idx="1193">
                  <c:v>44796</c:v>
                </c:pt>
                <c:pt idx="1194">
                  <c:v>44797</c:v>
                </c:pt>
                <c:pt idx="1195">
                  <c:v>44798</c:v>
                </c:pt>
                <c:pt idx="1196">
                  <c:v>44799</c:v>
                </c:pt>
                <c:pt idx="1197">
                  <c:v>44802</c:v>
                </c:pt>
                <c:pt idx="1198">
                  <c:v>44803</c:v>
                </c:pt>
                <c:pt idx="1199">
                  <c:v>44804</c:v>
                </c:pt>
                <c:pt idx="1200">
                  <c:v>44805</c:v>
                </c:pt>
                <c:pt idx="1201">
                  <c:v>44806</c:v>
                </c:pt>
                <c:pt idx="1202">
                  <c:v>44809</c:v>
                </c:pt>
                <c:pt idx="1203">
                  <c:v>44810</c:v>
                </c:pt>
                <c:pt idx="1204">
                  <c:v>44811</c:v>
                </c:pt>
                <c:pt idx="1205">
                  <c:v>44812</c:v>
                </c:pt>
                <c:pt idx="1206">
                  <c:v>44813</c:v>
                </c:pt>
                <c:pt idx="1207">
                  <c:v>44816</c:v>
                </c:pt>
                <c:pt idx="1208">
                  <c:v>44817</c:v>
                </c:pt>
                <c:pt idx="1209">
                  <c:v>44818</c:v>
                </c:pt>
                <c:pt idx="1210">
                  <c:v>44819</c:v>
                </c:pt>
                <c:pt idx="1211">
                  <c:v>44820</c:v>
                </c:pt>
                <c:pt idx="1212">
                  <c:v>44823</c:v>
                </c:pt>
                <c:pt idx="1213">
                  <c:v>44824</c:v>
                </c:pt>
                <c:pt idx="1214">
                  <c:v>44825</c:v>
                </c:pt>
                <c:pt idx="1215">
                  <c:v>44826</c:v>
                </c:pt>
                <c:pt idx="1216">
                  <c:v>44827</c:v>
                </c:pt>
                <c:pt idx="1217">
                  <c:v>44830</c:v>
                </c:pt>
                <c:pt idx="1218">
                  <c:v>44831</c:v>
                </c:pt>
                <c:pt idx="1219">
                  <c:v>44832</c:v>
                </c:pt>
                <c:pt idx="1220">
                  <c:v>44833</c:v>
                </c:pt>
                <c:pt idx="1221">
                  <c:v>44837</c:v>
                </c:pt>
                <c:pt idx="1222">
                  <c:v>44838</c:v>
                </c:pt>
                <c:pt idx="1223">
                  <c:v>44839</c:v>
                </c:pt>
                <c:pt idx="1224">
                  <c:v>44840</c:v>
                </c:pt>
                <c:pt idx="1225">
                  <c:v>44841</c:v>
                </c:pt>
                <c:pt idx="1226">
                  <c:v>44844</c:v>
                </c:pt>
                <c:pt idx="1227">
                  <c:v>44845</c:v>
                </c:pt>
                <c:pt idx="1228">
                  <c:v>44846</c:v>
                </c:pt>
                <c:pt idx="1229">
                  <c:v>44847</c:v>
                </c:pt>
              </c:numCache>
            </c:numRef>
          </c:cat>
          <c:val>
            <c:numRef>
              <c:f>INDINF_LABOUR!$D$2:$D$1231</c:f>
              <c:numCache>
                <c:formatCode>General</c:formatCode>
                <c:ptCount val="12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2.56</c:v>
                </c:pt>
                <c:pt idx="937">
                  <c:v>#N/A</c:v>
                </c:pt>
                <c:pt idx="938">
                  <c:v>#N/A</c:v>
                </c:pt>
                <c:pt idx="939">
                  <c:v>#N/A</c:v>
                </c:pt>
                <c:pt idx="940">
                  <c:v>#N/A</c:v>
                </c:pt>
                <c:pt idx="941">
                  <c:v>2.56</c:v>
                </c:pt>
                <c:pt idx="942">
                  <c:v>#N/A</c:v>
                </c:pt>
                <c:pt idx="943">
                  <c:v>#N/A</c:v>
                </c:pt>
                <c:pt idx="944">
                  <c:v>#N/A</c:v>
                </c:pt>
                <c:pt idx="945">
                  <c:v>#N/A</c:v>
                </c:pt>
                <c:pt idx="946">
                  <c:v>2.5499999999999998</c:v>
                </c:pt>
                <c:pt idx="947">
                  <c:v>#N/A</c:v>
                </c:pt>
                <c:pt idx="948">
                  <c:v>#N/A</c:v>
                </c:pt>
                <c:pt idx="949">
                  <c:v>#N/A</c:v>
                </c:pt>
                <c:pt idx="950">
                  <c:v>#N/A</c:v>
                </c:pt>
                <c:pt idx="951">
                  <c:v>2.54</c:v>
                </c:pt>
                <c:pt idx="952">
                  <c:v>#N/A</c:v>
                </c:pt>
                <c:pt idx="953">
                  <c:v>#N/A</c:v>
                </c:pt>
                <c:pt idx="954">
                  <c:v>#N/A</c:v>
                </c:pt>
                <c:pt idx="955">
                  <c:v>#N/A</c:v>
                </c:pt>
                <c:pt idx="956">
                  <c:v>2.54</c:v>
                </c:pt>
                <c:pt idx="957">
                  <c:v>#N/A</c:v>
                </c:pt>
                <c:pt idx="958">
                  <c:v>#N/A</c:v>
                </c:pt>
                <c:pt idx="959">
                  <c:v>#N/A</c:v>
                </c:pt>
                <c:pt idx="960">
                  <c:v>#N/A</c:v>
                </c:pt>
                <c:pt idx="961">
                  <c:v>2.5299999999999998</c:v>
                </c:pt>
                <c:pt idx="962">
                  <c:v>#N/A</c:v>
                </c:pt>
                <c:pt idx="963">
                  <c:v>#N/A</c:v>
                </c:pt>
                <c:pt idx="964">
                  <c:v>#N/A</c:v>
                </c:pt>
                <c:pt idx="965">
                  <c:v>2.5299999999999998</c:v>
                </c:pt>
                <c:pt idx="966">
                  <c:v>#N/A</c:v>
                </c:pt>
                <c:pt idx="967">
                  <c:v>#N/A</c:v>
                </c:pt>
                <c:pt idx="968">
                  <c:v>#N/A</c:v>
                </c:pt>
                <c:pt idx="969">
                  <c:v>#N/A</c:v>
                </c:pt>
                <c:pt idx="970">
                  <c:v>2.5499999999999998</c:v>
                </c:pt>
                <c:pt idx="971">
                  <c:v>#N/A</c:v>
                </c:pt>
                <c:pt idx="972">
                  <c:v>#N/A</c:v>
                </c:pt>
                <c:pt idx="973">
                  <c:v>#N/A</c:v>
                </c:pt>
                <c:pt idx="974">
                  <c:v>#N/A</c:v>
                </c:pt>
                <c:pt idx="975">
                  <c:v>2.56</c:v>
                </c:pt>
                <c:pt idx="976">
                  <c:v>#N/A</c:v>
                </c:pt>
                <c:pt idx="977">
                  <c:v>#N/A</c:v>
                </c:pt>
                <c:pt idx="978">
                  <c:v>#N/A</c:v>
                </c:pt>
                <c:pt idx="979">
                  <c:v>#N/A</c:v>
                </c:pt>
                <c:pt idx="980">
                  <c:v>2.56</c:v>
                </c:pt>
                <c:pt idx="981">
                  <c:v>#N/A</c:v>
                </c:pt>
                <c:pt idx="982">
                  <c:v>#N/A</c:v>
                </c:pt>
                <c:pt idx="983">
                  <c:v>#N/A</c:v>
                </c:pt>
                <c:pt idx="984">
                  <c:v>#N/A</c:v>
                </c:pt>
                <c:pt idx="985">
                  <c:v>2.58</c:v>
                </c:pt>
                <c:pt idx="986">
                  <c:v>#N/A</c:v>
                </c:pt>
                <c:pt idx="987">
                  <c:v>#N/A</c:v>
                </c:pt>
                <c:pt idx="988">
                  <c:v>#N/A</c:v>
                </c:pt>
                <c:pt idx="989">
                  <c:v>#N/A</c:v>
                </c:pt>
                <c:pt idx="990">
                  <c:v>2.6</c:v>
                </c:pt>
                <c:pt idx="991">
                  <c:v>#N/A</c:v>
                </c:pt>
                <c:pt idx="992">
                  <c:v>#N/A</c:v>
                </c:pt>
                <c:pt idx="993">
                  <c:v>#N/A</c:v>
                </c:pt>
                <c:pt idx="994">
                  <c:v>#N/A</c:v>
                </c:pt>
                <c:pt idx="995">
                  <c:v>2.62</c:v>
                </c:pt>
                <c:pt idx="996">
                  <c:v>#N/A</c:v>
                </c:pt>
                <c:pt idx="997">
                  <c:v>#N/A</c:v>
                </c:pt>
                <c:pt idx="998">
                  <c:v>#N/A</c:v>
                </c:pt>
                <c:pt idx="999">
                  <c:v>#N/A</c:v>
                </c:pt>
                <c:pt idx="1000">
                  <c:v>2.66</c:v>
                </c:pt>
                <c:pt idx="1001">
                  <c:v>#N/A</c:v>
                </c:pt>
                <c:pt idx="1002">
                  <c:v>#N/A</c:v>
                </c:pt>
                <c:pt idx="1003">
                  <c:v>#N/A</c:v>
                </c:pt>
                <c:pt idx="1004">
                  <c:v>#N/A</c:v>
                </c:pt>
                <c:pt idx="1005">
                  <c:v>2.65</c:v>
                </c:pt>
                <c:pt idx="1006">
                  <c:v>#N/A</c:v>
                </c:pt>
                <c:pt idx="1007">
                  <c:v>#N/A</c:v>
                </c:pt>
                <c:pt idx="1008">
                  <c:v>#N/A</c:v>
                </c:pt>
                <c:pt idx="1009">
                  <c:v>#N/A</c:v>
                </c:pt>
                <c:pt idx="1010">
                  <c:v>2.65</c:v>
                </c:pt>
                <c:pt idx="1011">
                  <c:v>#N/A</c:v>
                </c:pt>
                <c:pt idx="1012">
                  <c:v>#N/A</c:v>
                </c:pt>
                <c:pt idx="1013">
                  <c:v>#N/A</c:v>
                </c:pt>
                <c:pt idx="1014">
                  <c:v>#N/A</c:v>
                </c:pt>
                <c:pt idx="1015">
                  <c:v>2.66</c:v>
                </c:pt>
                <c:pt idx="1016">
                  <c:v>#N/A</c:v>
                </c:pt>
                <c:pt idx="1017">
                  <c:v>#N/A</c:v>
                </c:pt>
                <c:pt idx="1018">
                  <c:v>#N/A</c:v>
                </c:pt>
                <c:pt idx="1019">
                  <c:v>#N/A</c:v>
                </c:pt>
                <c:pt idx="1020">
                  <c:v>2.69</c:v>
                </c:pt>
                <c:pt idx="1021">
                  <c:v>#N/A</c:v>
                </c:pt>
                <c:pt idx="1022">
                  <c:v>#N/A</c:v>
                </c:pt>
                <c:pt idx="1023">
                  <c:v>#N/A</c:v>
                </c:pt>
                <c:pt idx="1024">
                  <c:v>#N/A</c:v>
                </c:pt>
                <c:pt idx="1025">
                  <c:v>2.72</c:v>
                </c:pt>
                <c:pt idx="1026">
                  <c:v>#N/A</c:v>
                </c:pt>
                <c:pt idx="1027">
                  <c:v>#N/A</c:v>
                </c:pt>
                <c:pt idx="1028">
                  <c:v>2.74</c:v>
                </c:pt>
                <c:pt idx="1029">
                  <c:v>#N/A</c:v>
                </c:pt>
                <c:pt idx="1030">
                  <c:v>#N/A</c:v>
                </c:pt>
                <c:pt idx="1031">
                  <c:v>#N/A</c:v>
                </c:pt>
                <c:pt idx="1032">
                  <c:v>2.75</c:v>
                </c:pt>
                <c:pt idx="1033">
                  <c:v>#N/A</c:v>
                </c:pt>
                <c:pt idx="1034">
                  <c:v>#N/A</c:v>
                </c:pt>
                <c:pt idx="1035">
                  <c:v>#N/A</c:v>
                </c:pt>
                <c:pt idx="1036">
                  <c:v>#N/A</c:v>
                </c:pt>
                <c:pt idx="1037">
                  <c:v>2.75</c:v>
                </c:pt>
                <c:pt idx="1038">
                  <c:v>#N/A</c:v>
                </c:pt>
                <c:pt idx="1039">
                  <c:v>#N/A</c:v>
                </c:pt>
                <c:pt idx="1040">
                  <c:v>#N/A</c:v>
                </c:pt>
                <c:pt idx="1041">
                  <c:v>#N/A</c:v>
                </c:pt>
                <c:pt idx="1042">
                  <c:v>2.75</c:v>
                </c:pt>
                <c:pt idx="1043">
                  <c:v>#N/A</c:v>
                </c:pt>
                <c:pt idx="1044">
                  <c:v>#N/A</c:v>
                </c:pt>
                <c:pt idx="1045">
                  <c:v>#N/A</c:v>
                </c:pt>
                <c:pt idx="1046">
                  <c:v>#N/A</c:v>
                </c:pt>
                <c:pt idx="1047">
                  <c:v>2.78</c:v>
                </c:pt>
                <c:pt idx="1048">
                  <c:v>#N/A</c:v>
                </c:pt>
                <c:pt idx="1049">
                  <c:v>#N/A</c:v>
                </c:pt>
                <c:pt idx="1050">
                  <c:v>#N/A</c:v>
                </c:pt>
                <c:pt idx="1051">
                  <c:v>#N/A</c:v>
                </c:pt>
                <c:pt idx="1052">
                  <c:v>2.79</c:v>
                </c:pt>
                <c:pt idx="1053">
                  <c:v>#N/A</c:v>
                </c:pt>
                <c:pt idx="1054">
                  <c:v>#N/A</c:v>
                </c:pt>
                <c:pt idx="1055">
                  <c:v>#N/A</c:v>
                </c:pt>
                <c:pt idx="1056">
                  <c:v>#N/A</c:v>
                </c:pt>
                <c:pt idx="1057">
                  <c:v>2.81</c:v>
                </c:pt>
                <c:pt idx="1058">
                  <c:v>#N/A</c:v>
                </c:pt>
                <c:pt idx="1059">
                  <c:v>#N/A</c:v>
                </c:pt>
                <c:pt idx="1060">
                  <c:v>#N/A</c:v>
                </c:pt>
                <c:pt idx="1061">
                  <c:v>#N/A</c:v>
                </c:pt>
                <c:pt idx="1062">
                  <c:v>2.81</c:v>
                </c:pt>
                <c:pt idx="1063">
                  <c:v>#N/A</c:v>
                </c:pt>
                <c:pt idx="1064">
                  <c:v>#N/A</c:v>
                </c:pt>
                <c:pt idx="1065">
                  <c:v>#N/A</c:v>
                </c:pt>
                <c:pt idx="1066">
                  <c:v>#N/A</c:v>
                </c:pt>
                <c:pt idx="1067">
                  <c:v>2.83</c:v>
                </c:pt>
                <c:pt idx="1068">
                  <c:v>#N/A</c:v>
                </c:pt>
                <c:pt idx="1069">
                  <c:v>#N/A</c:v>
                </c:pt>
                <c:pt idx="1070">
                  <c:v>#N/A</c:v>
                </c:pt>
                <c:pt idx="1071">
                  <c:v>#N/A</c:v>
                </c:pt>
                <c:pt idx="1072">
                  <c:v>3.05</c:v>
                </c:pt>
                <c:pt idx="1073">
                  <c:v>#N/A</c:v>
                </c:pt>
                <c:pt idx="1074">
                  <c:v>#N/A</c:v>
                </c:pt>
                <c:pt idx="1075">
                  <c:v>#N/A</c:v>
                </c:pt>
                <c:pt idx="1076">
                  <c:v>#N/A</c:v>
                </c:pt>
                <c:pt idx="1077">
                  <c:v>3.26</c:v>
                </c:pt>
                <c:pt idx="1078">
                  <c:v>#N/A</c:v>
                </c:pt>
                <c:pt idx="1079">
                  <c:v>#N/A</c:v>
                </c:pt>
                <c:pt idx="1080">
                  <c:v>#N/A</c:v>
                </c:pt>
                <c:pt idx="1081">
                  <c:v>#N/A</c:v>
                </c:pt>
                <c:pt idx="1082">
                  <c:v>3.3</c:v>
                </c:pt>
                <c:pt idx="1083">
                  <c:v>#N/A</c:v>
                </c:pt>
                <c:pt idx="1084">
                  <c:v>#N/A</c:v>
                </c:pt>
                <c:pt idx="1085">
                  <c:v>#N/A</c:v>
                </c:pt>
                <c:pt idx="1086">
                  <c:v>#N/A</c:v>
                </c:pt>
                <c:pt idx="1087">
                  <c:v>3.39</c:v>
                </c:pt>
                <c:pt idx="1088">
                  <c:v>#N/A</c:v>
                </c:pt>
                <c:pt idx="1089">
                  <c:v>#N/A</c:v>
                </c:pt>
                <c:pt idx="1090">
                  <c:v>#N/A</c:v>
                </c:pt>
                <c:pt idx="1091">
                  <c:v>#N/A</c:v>
                </c:pt>
                <c:pt idx="1092">
                  <c:v>3.49</c:v>
                </c:pt>
                <c:pt idx="1093">
                  <c:v>#N/A</c:v>
                </c:pt>
                <c:pt idx="1094">
                  <c:v>#N/A</c:v>
                </c:pt>
                <c:pt idx="1095">
                  <c:v>#N/A</c:v>
                </c:pt>
                <c:pt idx="1096">
                  <c:v>#N/A</c:v>
                </c:pt>
                <c:pt idx="1097">
                  <c:v>3.58</c:v>
                </c:pt>
                <c:pt idx="1098">
                  <c:v>#N/A</c:v>
                </c:pt>
                <c:pt idx="1099">
                  <c:v>#N/A</c:v>
                </c:pt>
                <c:pt idx="1100">
                  <c:v>#N/A</c:v>
                </c:pt>
                <c:pt idx="1101">
                  <c:v>#N/A</c:v>
                </c:pt>
                <c:pt idx="1102">
                  <c:v>3.64</c:v>
                </c:pt>
                <c:pt idx="1103">
                  <c:v>#N/A</c:v>
                </c:pt>
                <c:pt idx="1104">
                  <c:v>#N/A</c:v>
                </c:pt>
                <c:pt idx="1105">
                  <c:v>#N/A</c:v>
                </c:pt>
                <c:pt idx="1106">
                  <c:v>#N/A</c:v>
                </c:pt>
                <c:pt idx="1107">
                  <c:v>3.84</c:v>
                </c:pt>
                <c:pt idx="1108">
                  <c:v>#N/A</c:v>
                </c:pt>
                <c:pt idx="1109">
                  <c:v>#N/A</c:v>
                </c:pt>
                <c:pt idx="1110">
                  <c:v>#N/A</c:v>
                </c:pt>
                <c:pt idx="1111">
                  <c:v>#N/A</c:v>
                </c:pt>
                <c:pt idx="1112">
                  <c:v>3.86</c:v>
                </c:pt>
                <c:pt idx="1113">
                  <c:v>#N/A</c:v>
                </c:pt>
                <c:pt idx="1114">
                  <c:v>#N/A</c:v>
                </c:pt>
                <c:pt idx="1115">
                  <c:v>#N/A</c:v>
                </c:pt>
                <c:pt idx="1116">
                  <c:v>#N/A</c:v>
                </c:pt>
                <c:pt idx="1117">
                  <c:v>3.93</c:v>
                </c:pt>
                <c:pt idx="1118">
                  <c:v>#N/A</c:v>
                </c:pt>
                <c:pt idx="1119">
                  <c:v>#N/A</c:v>
                </c:pt>
                <c:pt idx="1120">
                  <c:v>#N/A</c:v>
                </c:pt>
                <c:pt idx="1121">
                  <c:v>#N/A</c:v>
                </c:pt>
                <c:pt idx="1122">
                  <c:v>4.01</c:v>
                </c:pt>
                <c:pt idx="1123">
                  <c:v>#N/A</c:v>
                </c:pt>
                <c:pt idx="1124">
                  <c:v>#N/A</c:v>
                </c:pt>
                <c:pt idx="1125">
                  <c:v>#N/A</c:v>
                </c:pt>
                <c:pt idx="1126">
                  <c:v>#N/A</c:v>
                </c:pt>
                <c:pt idx="1127">
                  <c:v>4.0199999999999996</c:v>
                </c:pt>
                <c:pt idx="1128">
                  <c:v>#N/A</c:v>
                </c:pt>
                <c:pt idx="1129">
                  <c:v>#N/A</c:v>
                </c:pt>
                <c:pt idx="1130">
                  <c:v>#N/A</c:v>
                </c:pt>
                <c:pt idx="1131">
                  <c:v>#N/A</c:v>
                </c:pt>
                <c:pt idx="1132">
                  <c:v>4.03</c:v>
                </c:pt>
                <c:pt idx="1133">
                  <c:v>#N/A</c:v>
                </c:pt>
                <c:pt idx="1134">
                  <c:v>#N/A</c:v>
                </c:pt>
                <c:pt idx="1135">
                  <c:v>#N/A</c:v>
                </c:pt>
                <c:pt idx="1136">
                  <c:v>#N/A</c:v>
                </c:pt>
                <c:pt idx="1137">
                  <c:v>4.2</c:v>
                </c:pt>
                <c:pt idx="1138">
                  <c:v>#N/A</c:v>
                </c:pt>
                <c:pt idx="1139">
                  <c:v>#N/A</c:v>
                </c:pt>
                <c:pt idx="1140">
                  <c:v>#N/A</c:v>
                </c:pt>
                <c:pt idx="1141">
                  <c:v>#N/A</c:v>
                </c:pt>
                <c:pt idx="1142">
                  <c:v>4.29</c:v>
                </c:pt>
                <c:pt idx="1143">
                  <c:v>#N/A</c:v>
                </c:pt>
                <c:pt idx="1144">
                  <c:v>#N/A</c:v>
                </c:pt>
                <c:pt idx="1145">
                  <c:v>#N/A</c:v>
                </c:pt>
                <c:pt idx="1146">
                  <c:v>#N/A</c:v>
                </c:pt>
                <c:pt idx="1147">
                  <c:v>4.4400000000000004</c:v>
                </c:pt>
                <c:pt idx="1148">
                  <c:v>#N/A</c:v>
                </c:pt>
                <c:pt idx="1149">
                  <c:v>#N/A</c:v>
                </c:pt>
                <c:pt idx="1150">
                  <c:v>#N/A</c:v>
                </c:pt>
                <c:pt idx="1151">
                  <c:v>#N/A</c:v>
                </c:pt>
                <c:pt idx="1152">
                  <c:v>4.5199999999999996</c:v>
                </c:pt>
                <c:pt idx="1153">
                  <c:v>#N/A</c:v>
                </c:pt>
                <c:pt idx="1154">
                  <c:v>#N/A</c:v>
                </c:pt>
                <c:pt idx="1155">
                  <c:v>#N/A</c:v>
                </c:pt>
                <c:pt idx="1156">
                  <c:v>#N/A</c:v>
                </c:pt>
                <c:pt idx="1157">
                  <c:v>4.57</c:v>
                </c:pt>
                <c:pt idx="1158">
                  <c:v>#N/A</c:v>
                </c:pt>
                <c:pt idx="1159">
                  <c:v>#N/A</c:v>
                </c:pt>
                <c:pt idx="1160">
                  <c:v>#N/A</c:v>
                </c:pt>
                <c:pt idx="1161">
                  <c:v>#N/A</c:v>
                </c:pt>
                <c:pt idx="1162">
                  <c:v>4.58</c:v>
                </c:pt>
                <c:pt idx="1163">
                  <c:v>#N/A</c:v>
                </c:pt>
                <c:pt idx="1164">
                  <c:v>#N/A</c:v>
                </c:pt>
                <c:pt idx="1165">
                  <c:v>#N/A</c:v>
                </c:pt>
                <c:pt idx="1166">
                  <c:v>#N/A</c:v>
                </c:pt>
                <c:pt idx="1167">
                  <c:v>4.82</c:v>
                </c:pt>
                <c:pt idx="1168">
                  <c:v>#N/A</c:v>
                </c:pt>
                <c:pt idx="1169">
                  <c:v>#N/A</c:v>
                </c:pt>
                <c:pt idx="1170">
                  <c:v>#N/A</c:v>
                </c:pt>
                <c:pt idx="1171">
                  <c:v>#N/A</c:v>
                </c:pt>
                <c:pt idx="1172">
                  <c:v>4.93</c:v>
                </c:pt>
                <c:pt idx="1173">
                  <c:v>#N/A</c:v>
                </c:pt>
                <c:pt idx="1174">
                  <c:v>#N/A</c:v>
                </c:pt>
                <c:pt idx="1175">
                  <c:v>#N/A</c:v>
                </c:pt>
                <c:pt idx="1176">
                  <c:v>#N/A</c:v>
                </c:pt>
                <c:pt idx="1177">
                  <c:v>4.91</c:v>
                </c:pt>
                <c:pt idx="1178">
                  <c:v>#N/A</c:v>
                </c:pt>
                <c:pt idx="1179">
                  <c:v>#N/A</c:v>
                </c:pt>
                <c:pt idx="1180">
                  <c:v>#N/A</c:v>
                </c:pt>
                <c:pt idx="1181">
                  <c:v>4.93</c:v>
                </c:pt>
                <c:pt idx="1182">
                  <c:v>#N/A</c:v>
                </c:pt>
                <c:pt idx="1183">
                  <c:v>#N/A</c:v>
                </c:pt>
                <c:pt idx="1184">
                  <c:v>#N/A</c:v>
                </c:pt>
                <c:pt idx="1185">
                  <c:v>#N/A</c:v>
                </c:pt>
                <c:pt idx="1186">
                  <c:v>4.8899999999999997</c:v>
                </c:pt>
                <c:pt idx="1187">
                  <c:v>#N/A</c:v>
                </c:pt>
                <c:pt idx="1188">
                  <c:v>#N/A</c:v>
                </c:pt>
                <c:pt idx="1189">
                  <c:v>#N/A</c:v>
                </c:pt>
                <c:pt idx="1190">
                  <c:v>#N/A</c:v>
                </c:pt>
                <c:pt idx="1191">
                  <c:v>4.8600000000000003</c:v>
                </c:pt>
                <c:pt idx="1192">
                  <c:v>#N/A</c:v>
                </c:pt>
                <c:pt idx="1193">
                  <c:v>#N/A</c:v>
                </c:pt>
                <c:pt idx="1194">
                  <c:v>#N/A</c:v>
                </c:pt>
                <c:pt idx="1195">
                  <c:v>#N/A</c:v>
                </c:pt>
                <c:pt idx="1196">
                  <c:v>4.87</c:v>
                </c:pt>
                <c:pt idx="1197">
                  <c:v>#N/A</c:v>
                </c:pt>
                <c:pt idx="1198">
                  <c:v>#N/A</c:v>
                </c:pt>
                <c:pt idx="1199">
                  <c:v>#N/A</c:v>
                </c:pt>
                <c:pt idx="1200">
                  <c:v>#N/A</c:v>
                </c:pt>
                <c:pt idx="1201">
                  <c:v>4.8899999999999997</c:v>
                </c:pt>
                <c:pt idx="1202">
                  <c:v>#N/A</c:v>
                </c:pt>
                <c:pt idx="1203">
                  <c:v>#N/A</c:v>
                </c:pt>
                <c:pt idx="1204">
                  <c:v>#N/A</c:v>
                </c:pt>
                <c:pt idx="1205">
                  <c:v>#N/A</c:v>
                </c:pt>
                <c:pt idx="1206">
                  <c:v>5.07</c:v>
                </c:pt>
                <c:pt idx="1207">
                  <c:v>#N/A</c:v>
                </c:pt>
                <c:pt idx="1208">
                  <c:v>#N/A</c:v>
                </c:pt>
                <c:pt idx="1209">
                  <c:v>#N/A</c:v>
                </c:pt>
                <c:pt idx="1210">
                  <c:v>#N/A</c:v>
                </c:pt>
                <c:pt idx="1211">
                  <c:v>5.15</c:v>
                </c:pt>
                <c:pt idx="1212">
                  <c:v>#N/A</c:v>
                </c:pt>
                <c:pt idx="1213">
                  <c:v>#N/A</c:v>
                </c:pt>
                <c:pt idx="1214">
                  <c:v>#N/A</c:v>
                </c:pt>
                <c:pt idx="1215">
                  <c:v>#N/A</c:v>
                </c:pt>
                <c:pt idx="1216">
                  <c:v>5.18</c:v>
                </c:pt>
                <c:pt idx="1217">
                  <c:v>#N/A</c:v>
                </c:pt>
                <c:pt idx="1218">
                  <c:v>#N/A</c:v>
                </c:pt>
                <c:pt idx="1219">
                  <c:v>#N/A</c:v>
                </c:pt>
                <c:pt idx="1220">
                  <c:v>#N/A</c:v>
                </c:pt>
                <c:pt idx="1221">
                  <c:v>#N/A</c:v>
                </c:pt>
                <c:pt idx="1222">
                  <c:v>#N/A</c:v>
                </c:pt>
                <c:pt idx="1223">
                  <c:v>#N/A</c:v>
                </c:pt>
                <c:pt idx="1224">
                  <c:v>#N/A</c:v>
                </c:pt>
                <c:pt idx="1225">
                  <c:v>5.25</c:v>
                </c:pt>
                <c:pt idx="1226">
                  <c:v>#N/A</c:v>
                </c:pt>
                <c:pt idx="1227">
                  <c:v>#N/A</c:v>
                </c:pt>
                <c:pt idx="1228">
                  <c:v>#N/A</c:v>
                </c:pt>
                <c:pt idx="1229">
                  <c:v>#N/A</c:v>
                </c:pt>
              </c:numCache>
            </c:numRef>
          </c:val>
          <c:smooth val="0"/>
          <c:extLst>
            <c:ext xmlns:c16="http://schemas.microsoft.com/office/drawing/2014/chart" uri="{C3380CC4-5D6E-409C-BE32-E72D297353CC}">
              <c16:uniqueId val="{00000002-4DE6-4348-8850-B9DC4EF9D735}"/>
            </c:ext>
          </c:extLst>
        </c:ser>
        <c:ser>
          <c:idx val="3"/>
          <c:order val="3"/>
          <c:tx>
            <c:strRef>
              <c:f>INDINF_LABOUR!$E$1</c:f>
              <c:strCache>
                <c:ptCount val="1"/>
                <c:pt idx="0">
                  <c:v>variable rate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Pt>
            <c:idx val="940"/>
            <c:marker>
              <c:symbol val="circle"/>
              <c:size val="5"/>
              <c:spPr>
                <a:solidFill>
                  <a:srgbClr val="FFCC40"/>
                </a:solidFill>
                <a:ln w="12700">
                  <a:solidFill>
                    <a:srgbClr val="FFCC40"/>
                  </a:solidFill>
                </a:ln>
                <a:effectLst/>
              </c:spPr>
            </c:marker>
            <c:bubble3D val="0"/>
            <c:spPr>
              <a:ln w="12700" cap="rnd">
                <a:solidFill>
                  <a:srgbClr val="FFCC40"/>
                </a:solidFill>
                <a:round/>
              </a:ln>
              <a:effectLst/>
            </c:spPr>
            <c:extLst>
              <c:ext xmlns:c16="http://schemas.microsoft.com/office/drawing/2014/chart" uri="{C3380CC4-5D6E-409C-BE32-E72D297353CC}">
                <c16:uniqueId val="{00000004-4DE6-4348-8850-B9DC4EF9D735}"/>
              </c:ext>
            </c:extLst>
          </c:dPt>
          <c:cat>
            <c:numRef>
              <c:f>INDINF_LABOUR!$A$2:$A$1231</c:f>
              <c:numCache>
                <c:formatCode>d\-mmm\-yy</c:formatCode>
                <c:ptCount val="1230"/>
                <c:pt idx="0">
                  <c:v>43117</c:v>
                </c:pt>
                <c:pt idx="1">
                  <c:v>43118</c:v>
                </c:pt>
                <c:pt idx="2">
                  <c:v>43119</c:v>
                </c:pt>
                <c:pt idx="3">
                  <c:v>43122</c:v>
                </c:pt>
                <c:pt idx="4">
                  <c:v>43123</c:v>
                </c:pt>
                <c:pt idx="5">
                  <c:v>43124</c:v>
                </c:pt>
                <c:pt idx="6">
                  <c:v>43125</c:v>
                </c:pt>
                <c:pt idx="7">
                  <c:v>43126</c:v>
                </c:pt>
                <c:pt idx="8">
                  <c:v>43129</c:v>
                </c:pt>
                <c:pt idx="9">
                  <c:v>43130</c:v>
                </c:pt>
                <c:pt idx="10">
                  <c:v>43131</c:v>
                </c:pt>
                <c:pt idx="11">
                  <c:v>43132</c:v>
                </c:pt>
                <c:pt idx="12">
                  <c:v>43133</c:v>
                </c:pt>
                <c:pt idx="13">
                  <c:v>43136</c:v>
                </c:pt>
                <c:pt idx="14">
                  <c:v>43137</c:v>
                </c:pt>
                <c:pt idx="15">
                  <c:v>43138</c:v>
                </c:pt>
                <c:pt idx="16">
                  <c:v>43139</c:v>
                </c:pt>
                <c:pt idx="17">
                  <c:v>43140</c:v>
                </c:pt>
                <c:pt idx="18">
                  <c:v>43143</c:v>
                </c:pt>
                <c:pt idx="19">
                  <c:v>43144</c:v>
                </c:pt>
                <c:pt idx="20">
                  <c:v>43145</c:v>
                </c:pt>
                <c:pt idx="21">
                  <c:v>43146</c:v>
                </c:pt>
                <c:pt idx="22">
                  <c:v>43147</c:v>
                </c:pt>
                <c:pt idx="23">
                  <c:v>43150</c:v>
                </c:pt>
                <c:pt idx="24">
                  <c:v>43151</c:v>
                </c:pt>
                <c:pt idx="25">
                  <c:v>43152</c:v>
                </c:pt>
                <c:pt idx="26">
                  <c:v>43153</c:v>
                </c:pt>
                <c:pt idx="27">
                  <c:v>43154</c:v>
                </c:pt>
                <c:pt idx="28">
                  <c:v>43157</c:v>
                </c:pt>
                <c:pt idx="29">
                  <c:v>43158</c:v>
                </c:pt>
                <c:pt idx="30">
                  <c:v>43159</c:v>
                </c:pt>
                <c:pt idx="31">
                  <c:v>43160</c:v>
                </c:pt>
                <c:pt idx="32">
                  <c:v>43161</c:v>
                </c:pt>
                <c:pt idx="33">
                  <c:v>43164</c:v>
                </c:pt>
                <c:pt idx="34">
                  <c:v>43165</c:v>
                </c:pt>
                <c:pt idx="35">
                  <c:v>43166</c:v>
                </c:pt>
                <c:pt idx="36">
                  <c:v>43167</c:v>
                </c:pt>
                <c:pt idx="37">
                  <c:v>43168</c:v>
                </c:pt>
                <c:pt idx="38">
                  <c:v>43171</c:v>
                </c:pt>
                <c:pt idx="39">
                  <c:v>43172</c:v>
                </c:pt>
                <c:pt idx="40">
                  <c:v>43173</c:v>
                </c:pt>
                <c:pt idx="41">
                  <c:v>43174</c:v>
                </c:pt>
                <c:pt idx="42">
                  <c:v>43175</c:v>
                </c:pt>
                <c:pt idx="43">
                  <c:v>43178</c:v>
                </c:pt>
                <c:pt idx="44">
                  <c:v>43179</c:v>
                </c:pt>
                <c:pt idx="45">
                  <c:v>43180</c:v>
                </c:pt>
                <c:pt idx="46">
                  <c:v>43181</c:v>
                </c:pt>
                <c:pt idx="47">
                  <c:v>43182</c:v>
                </c:pt>
                <c:pt idx="48">
                  <c:v>43185</c:v>
                </c:pt>
                <c:pt idx="49">
                  <c:v>43186</c:v>
                </c:pt>
                <c:pt idx="50">
                  <c:v>43187</c:v>
                </c:pt>
                <c:pt idx="51">
                  <c:v>43188</c:v>
                </c:pt>
                <c:pt idx="52">
                  <c:v>43189</c:v>
                </c:pt>
                <c:pt idx="53">
                  <c:v>43192</c:v>
                </c:pt>
                <c:pt idx="54">
                  <c:v>43193</c:v>
                </c:pt>
                <c:pt idx="55">
                  <c:v>43194</c:v>
                </c:pt>
                <c:pt idx="56">
                  <c:v>43195</c:v>
                </c:pt>
                <c:pt idx="57">
                  <c:v>43196</c:v>
                </c:pt>
                <c:pt idx="58">
                  <c:v>43199</c:v>
                </c:pt>
                <c:pt idx="59">
                  <c:v>43200</c:v>
                </c:pt>
                <c:pt idx="60">
                  <c:v>43201</c:v>
                </c:pt>
                <c:pt idx="61">
                  <c:v>43202</c:v>
                </c:pt>
                <c:pt idx="62">
                  <c:v>43203</c:v>
                </c:pt>
                <c:pt idx="63">
                  <c:v>43206</c:v>
                </c:pt>
                <c:pt idx="64">
                  <c:v>43207</c:v>
                </c:pt>
                <c:pt idx="65">
                  <c:v>43208</c:v>
                </c:pt>
                <c:pt idx="66">
                  <c:v>43209</c:v>
                </c:pt>
                <c:pt idx="67">
                  <c:v>43210</c:v>
                </c:pt>
                <c:pt idx="68">
                  <c:v>43213</c:v>
                </c:pt>
                <c:pt idx="69">
                  <c:v>43214</c:v>
                </c:pt>
                <c:pt idx="70">
                  <c:v>43215</c:v>
                </c:pt>
                <c:pt idx="71">
                  <c:v>43216</c:v>
                </c:pt>
                <c:pt idx="72">
                  <c:v>43217</c:v>
                </c:pt>
                <c:pt idx="73">
                  <c:v>43220</c:v>
                </c:pt>
                <c:pt idx="74">
                  <c:v>43221</c:v>
                </c:pt>
                <c:pt idx="75">
                  <c:v>43222</c:v>
                </c:pt>
                <c:pt idx="76">
                  <c:v>43223</c:v>
                </c:pt>
                <c:pt idx="77">
                  <c:v>43224</c:v>
                </c:pt>
                <c:pt idx="78">
                  <c:v>43227</c:v>
                </c:pt>
                <c:pt idx="79">
                  <c:v>43228</c:v>
                </c:pt>
                <c:pt idx="80">
                  <c:v>43229</c:v>
                </c:pt>
                <c:pt idx="81">
                  <c:v>43230</c:v>
                </c:pt>
                <c:pt idx="82">
                  <c:v>43231</c:v>
                </c:pt>
                <c:pt idx="83">
                  <c:v>43234</c:v>
                </c:pt>
                <c:pt idx="84">
                  <c:v>43235</c:v>
                </c:pt>
                <c:pt idx="85">
                  <c:v>43236</c:v>
                </c:pt>
                <c:pt idx="86">
                  <c:v>43237</c:v>
                </c:pt>
                <c:pt idx="87">
                  <c:v>43238</c:v>
                </c:pt>
                <c:pt idx="88">
                  <c:v>43241</c:v>
                </c:pt>
                <c:pt idx="89">
                  <c:v>43242</c:v>
                </c:pt>
                <c:pt idx="90">
                  <c:v>43243</c:v>
                </c:pt>
                <c:pt idx="91">
                  <c:v>43244</c:v>
                </c:pt>
                <c:pt idx="92">
                  <c:v>43245</c:v>
                </c:pt>
                <c:pt idx="93">
                  <c:v>43248</c:v>
                </c:pt>
                <c:pt idx="94">
                  <c:v>43249</c:v>
                </c:pt>
                <c:pt idx="95">
                  <c:v>43250</c:v>
                </c:pt>
                <c:pt idx="96">
                  <c:v>43251</c:v>
                </c:pt>
                <c:pt idx="97">
                  <c:v>43252</c:v>
                </c:pt>
                <c:pt idx="98">
                  <c:v>43255</c:v>
                </c:pt>
                <c:pt idx="99">
                  <c:v>43256</c:v>
                </c:pt>
                <c:pt idx="100">
                  <c:v>43257</c:v>
                </c:pt>
                <c:pt idx="101">
                  <c:v>43258</c:v>
                </c:pt>
                <c:pt idx="102">
                  <c:v>43259</c:v>
                </c:pt>
                <c:pt idx="103">
                  <c:v>43262</c:v>
                </c:pt>
                <c:pt idx="104">
                  <c:v>43263</c:v>
                </c:pt>
                <c:pt idx="105">
                  <c:v>43264</c:v>
                </c:pt>
                <c:pt idx="106">
                  <c:v>43265</c:v>
                </c:pt>
                <c:pt idx="107">
                  <c:v>43266</c:v>
                </c:pt>
                <c:pt idx="108">
                  <c:v>43269</c:v>
                </c:pt>
                <c:pt idx="109">
                  <c:v>43270</c:v>
                </c:pt>
                <c:pt idx="110">
                  <c:v>43271</c:v>
                </c:pt>
                <c:pt idx="111">
                  <c:v>43272</c:v>
                </c:pt>
                <c:pt idx="112">
                  <c:v>43273</c:v>
                </c:pt>
                <c:pt idx="113">
                  <c:v>43276</c:v>
                </c:pt>
                <c:pt idx="114">
                  <c:v>43277</c:v>
                </c:pt>
                <c:pt idx="115">
                  <c:v>43278</c:v>
                </c:pt>
                <c:pt idx="116">
                  <c:v>43279</c:v>
                </c:pt>
                <c:pt idx="117">
                  <c:v>43280</c:v>
                </c:pt>
                <c:pt idx="118">
                  <c:v>43283</c:v>
                </c:pt>
                <c:pt idx="119">
                  <c:v>43284</c:v>
                </c:pt>
                <c:pt idx="120">
                  <c:v>43285</c:v>
                </c:pt>
                <c:pt idx="121">
                  <c:v>43286</c:v>
                </c:pt>
                <c:pt idx="122">
                  <c:v>43287</c:v>
                </c:pt>
                <c:pt idx="123">
                  <c:v>43290</c:v>
                </c:pt>
                <c:pt idx="124">
                  <c:v>43291</c:v>
                </c:pt>
                <c:pt idx="125">
                  <c:v>43292</c:v>
                </c:pt>
                <c:pt idx="126">
                  <c:v>43293</c:v>
                </c:pt>
                <c:pt idx="127">
                  <c:v>43294</c:v>
                </c:pt>
                <c:pt idx="128">
                  <c:v>43297</c:v>
                </c:pt>
                <c:pt idx="129">
                  <c:v>43298</c:v>
                </c:pt>
                <c:pt idx="130">
                  <c:v>43299</c:v>
                </c:pt>
                <c:pt idx="131">
                  <c:v>43300</c:v>
                </c:pt>
                <c:pt idx="132">
                  <c:v>43301</c:v>
                </c:pt>
                <c:pt idx="133">
                  <c:v>43304</c:v>
                </c:pt>
                <c:pt idx="134">
                  <c:v>43305</c:v>
                </c:pt>
                <c:pt idx="135">
                  <c:v>43306</c:v>
                </c:pt>
                <c:pt idx="136">
                  <c:v>43307</c:v>
                </c:pt>
                <c:pt idx="137">
                  <c:v>43308</c:v>
                </c:pt>
                <c:pt idx="138">
                  <c:v>43311</c:v>
                </c:pt>
                <c:pt idx="139">
                  <c:v>43312</c:v>
                </c:pt>
                <c:pt idx="140">
                  <c:v>43313</c:v>
                </c:pt>
                <c:pt idx="141">
                  <c:v>43314</c:v>
                </c:pt>
                <c:pt idx="142">
                  <c:v>43315</c:v>
                </c:pt>
                <c:pt idx="143">
                  <c:v>43318</c:v>
                </c:pt>
                <c:pt idx="144">
                  <c:v>43319</c:v>
                </c:pt>
                <c:pt idx="145">
                  <c:v>43320</c:v>
                </c:pt>
                <c:pt idx="146">
                  <c:v>43321</c:v>
                </c:pt>
                <c:pt idx="147">
                  <c:v>43322</c:v>
                </c:pt>
                <c:pt idx="148">
                  <c:v>43325</c:v>
                </c:pt>
                <c:pt idx="149">
                  <c:v>43326</c:v>
                </c:pt>
                <c:pt idx="150">
                  <c:v>43327</c:v>
                </c:pt>
                <c:pt idx="151">
                  <c:v>43328</c:v>
                </c:pt>
                <c:pt idx="152">
                  <c:v>43329</c:v>
                </c:pt>
                <c:pt idx="153">
                  <c:v>43332</c:v>
                </c:pt>
                <c:pt idx="154">
                  <c:v>43333</c:v>
                </c:pt>
                <c:pt idx="155">
                  <c:v>43334</c:v>
                </c:pt>
                <c:pt idx="156">
                  <c:v>43335</c:v>
                </c:pt>
                <c:pt idx="157">
                  <c:v>43336</c:v>
                </c:pt>
                <c:pt idx="158">
                  <c:v>43339</c:v>
                </c:pt>
                <c:pt idx="159">
                  <c:v>43340</c:v>
                </c:pt>
                <c:pt idx="160">
                  <c:v>43341</c:v>
                </c:pt>
                <c:pt idx="161">
                  <c:v>43342</c:v>
                </c:pt>
                <c:pt idx="162">
                  <c:v>43343</c:v>
                </c:pt>
                <c:pt idx="163">
                  <c:v>43346</c:v>
                </c:pt>
                <c:pt idx="164">
                  <c:v>43347</c:v>
                </c:pt>
                <c:pt idx="165">
                  <c:v>43348</c:v>
                </c:pt>
                <c:pt idx="166">
                  <c:v>43349</c:v>
                </c:pt>
                <c:pt idx="167">
                  <c:v>43350</c:v>
                </c:pt>
                <c:pt idx="168">
                  <c:v>43353</c:v>
                </c:pt>
                <c:pt idx="169">
                  <c:v>43354</c:v>
                </c:pt>
                <c:pt idx="170">
                  <c:v>43355</c:v>
                </c:pt>
                <c:pt idx="171">
                  <c:v>43356</c:v>
                </c:pt>
                <c:pt idx="172">
                  <c:v>43357</c:v>
                </c:pt>
                <c:pt idx="173">
                  <c:v>43360</c:v>
                </c:pt>
                <c:pt idx="174">
                  <c:v>43361</c:v>
                </c:pt>
                <c:pt idx="175">
                  <c:v>43362</c:v>
                </c:pt>
                <c:pt idx="176">
                  <c:v>43363</c:v>
                </c:pt>
                <c:pt idx="177">
                  <c:v>43364</c:v>
                </c:pt>
                <c:pt idx="178">
                  <c:v>43367</c:v>
                </c:pt>
                <c:pt idx="179">
                  <c:v>43368</c:v>
                </c:pt>
                <c:pt idx="180">
                  <c:v>43369</c:v>
                </c:pt>
                <c:pt idx="181">
                  <c:v>43370</c:v>
                </c:pt>
                <c:pt idx="182">
                  <c:v>43371</c:v>
                </c:pt>
                <c:pt idx="183">
                  <c:v>43374</c:v>
                </c:pt>
                <c:pt idx="184">
                  <c:v>43375</c:v>
                </c:pt>
                <c:pt idx="185">
                  <c:v>43376</c:v>
                </c:pt>
                <c:pt idx="186">
                  <c:v>43377</c:v>
                </c:pt>
                <c:pt idx="187">
                  <c:v>43378</c:v>
                </c:pt>
                <c:pt idx="188">
                  <c:v>43381</c:v>
                </c:pt>
                <c:pt idx="189">
                  <c:v>43382</c:v>
                </c:pt>
                <c:pt idx="190">
                  <c:v>43383</c:v>
                </c:pt>
                <c:pt idx="191">
                  <c:v>43384</c:v>
                </c:pt>
                <c:pt idx="192">
                  <c:v>43385</c:v>
                </c:pt>
                <c:pt idx="193">
                  <c:v>43388</c:v>
                </c:pt>
                <c:pt idx="194">
                  <c:v>43389</c:v>
                </c:pt>
                <c:pt idx="195">
                  <c:v>43390</c:v>
                </c:pt>
                <c:pt idx="196">
                  <c:v>43391</c:v>
                </c:pt>
                <c:pt idx="197">
                  <c:v>43392</c:v>
                </c:pt>
                <c:pt idx="198">
                  <c:v>43395</c:v>
                </c:pt>
                <c:pt idx="199">
                  <c:v>43396</c:v>
                </c:pt>
                <c:pt idx="200">
                  <c:v>43397</c:v>
                </c:pt>
                <c:pt idx="201">
                  <c:v>43398</c:v>
                </c:pt>
                <c:pt idx="202">
                  <c:v>43399</c:v>
                </c:pt>
                <c:pt idx="203">
                  <c:v>43402</c:v>
                </c:pt>
                <c:pt idx="204">
                  <c:v>43403</c:v>
                </c:pt>
                <c:pt idx="205">
                  <c:v>43404</c:v>
                </c:pt>
                <c:pt idx="206">
                  <c:v>43405</c:v>
                </c:pt>
                <c:pt idx="207">
                  <c:v>43406</c:v>
                </c:pt>
                <c:pt idx="208">
                  <c:v>43409</c:v>
                </c:pt>
                <c:pt idx="209">
                  <c:v>43410</c:v>
                </c:pt>
                <c:pt idx="210">
                  <c:v>43411</c:v>
                </c:pt>
                <c:pt idx="211">
                  <c:v>43412</c:v>
                </c:pt>
                <c:pt idx="212">
                  <c:v>43413</c:v>
                </c:pt>
                <c:pt idx="213">
                  <c:v>43416</c:v>
                </c:pt>
                <c:pt idx="214">
                  <c:v>43417</c:v>
                </c:pt>
                <c:pt idx="215">
                  <c:v>43418</c:v>
                </c:pt>
                <c:pt idx="216">
                  <c:v>43419</c:v>
                </c:pt>
                <c:pt idx="217">
                  <c:v>43420</c:v>
                </c:pt>
                <c:pt idx="218">
                  <c:v>43423</c:v>
                </c:pt>
                <c:pt idx="219">
                  <c:v>43424</c:v>
                </c:pt>
                <c:pt idx="220">
                  <c:v>43425</c:v>
                </c:pt>
                <c:pt idx="221">
                  <c:v>43426</c:v>
                </c:pt>
                <c:pt idx="222">
                  <c:v>43427</c:v>
                </c:pt>
                <c:pt idx="223">
                  <c:v>43430</c:v>
                </c:pt>
                <c:pt idx="224">
                  <c:v>43431</c:v>
                </c:pt>
                <c:pt idx="225">
                  <c:v>43432</c:v>
                </c:pt>
                <c:pt idx="226">
                  <c:v>43433</c:v>
                </c:pt>
                <c:pt idx="227">
                  <c:v>43434</c:v>
                </c:pt>
                <c:pt idx="228">
                  <c:v>43437</c:v>
                </c:pt>
                <c:pt idx="229">
                  <c:v>43438</c:v>
                </c:pt>
                <c:pt idx="230">
                  <c:v>43439</c:v>
                </c:pt>
                <c:pt idx="231">
                  <c:v>43440</c:v>
                </c:pt>
                <c:pt idx="232">
                  <c:v>43441</c:v>
                </c:pt>
                <c:pt idx="233">
                  <c:v>43444</c:v>
                </c:pt>
                <c:pt idx="234">
                  <c:v>43445</c:v>
                </c:pt>
                <c:pt idx="235">
                  <c:v>43446</c:v>
                </c:pt>
                <c:pt idx="236">
                  <c:v>43447</c:v>
                </c:pt>
                <c:pt idx="237">
                  <c:v>43448</c:v>
                </c:pt>
                <c:pt idx="238">
                  <c:v>43451</c:v>
                </c:pt>
                <c:pt idx="239">
                  <c:v>43452</c:v>
                </c:pt>
                <c:pt idx="240">
                  <c:v>43453</c:v>
                </c:pt>
                <c:pt idx="241">
                  <c:v>43454</c:v>
                </c:pt>
                <c:pt idx="242">
                  <c:v>43455</c:v>
                </c:pt>
                <c:pt idx="243">
                  <c:v>43458</c:v>
                </c:pt>
                <c:pt idx="244">
                  <c:v>43459</c:v>
                </c:pt>
                <c:pt idx="245">
                  <c:v>43460</c:v>
                </c:pt>
                <c:pt idx="246">
                  <c:v>43461</c:v>
                </c:pt>
                <c:pt idx="247">
                  <c:v>43462</c:v>
                </c:pt>
                <c:pt idx="248">
                  <c:v>43465</c:v>
                </c:pt>
                <c:pt idx="249">
                  <c:v>43466</c:v>
                </c:pt>
                <c:pt idx="250">
                  <c:v>43467</c:v>
                </c:pt>
                <c:pt idx="251">
                  <c:v>43468</c:v>
                </c:pt>
                <c:pt idx="252">
                  <c:v>43469</c:v>
                </c:pt>
                <c:pt idx="253">
                  <c:v>43472</c:v>
                </c:pt>
                <c:pt idx="254">
                  <c:v>43473</c:v>
                </c:pt>
                <c:pt idx="255">
                  <c:v>43474</c:v>
                </c:pt>
                <c:pt idx="256">
                  <c:v>43475</c:v>
                </c:pt>
                <c:pt idx="257">
                  <c:v>43476</c:v>
                </c:pt>
                <c:pt idx="258">
                  <c:v>43479</c:v>
                </c:pt>
                <c:pt idx="259">
                  <c:v>43480</c:v>
                </c:pt>
                <c:pt idx="260">
                  <c:v>43481</c:v>
                </c:pt>
                <c:pt idx="261">
                  <c:v>43482</c:v>
                </c:pt>
                <c:pt idx="262">
                  <c:v>43483</c:v>
                </c:pt>
                <c:pt idx="263">
                  <c:v>43486</c:v>
                </c:pt>
                <c:pt idx="264">
                  <c:v>43487</c:v>
                </c:pt>
                <c:pt idx="265">
                  <c:v>43488</c:v>
                </c:pt>
                <c:pt idx="266">
                  <c:v>43489</c:v>
                </c:pt>
                <c:pt idx="267">
                  <c:v>43490</c:v>
                </c:pt>
                <c:pt idx="268">
                  <c:v>43493</c:v>
                </c:pt>
                <c:pt idx="269">
                  <c:v>43494</c:v>
                </c:pt>
                <c:pt idx="270">
                  <c:v>43495</c:v>
                </c:pt>
                <c:pt idx="271">
                  <c:v>43496</c:v>
                </c:pt>
                <c:pt idx="272">
                  <c:v>43497</c:v>
                </c:pt>
                <c:pt idx="273">
                  <c:v>43500</c:v>
                </c:pt>
                <c:pt idx="274">
                  <c:v>43501</c:v>
                </c:pt>
                <c:pt idx="275">
                  <c:v>43502</c:v>
                </c:pt>
                <c:pt idx="276">
                  <c:v>43503</c:v>
                </c:pt>
                <c:pt idx="277">
                  <c:v>43504</c:v>
                </c:pt>
                <c:pt idx="278">
                  <c:v>43507</c:v>
                </c:pt>
                <c:pt idx="279">
                  <c:v>43508</c:v>
                </c:pt>
                <c:pt idx="280">
                  <c:v>43509</c:v>
                </c:pt>
                <c:pt idx="281">
                  <c:v>43510</c:v>
                </c:pt>
                <c:pt idx="282">
                  <c:v>43511</c:v>
                </c:pt>
                <c:pt idx="283">
                  <c:v>43514</c:v>
                </c:pt>
                <c:pt idx="284">
                  <c:v>43515</c:v>
                </c:pt>
                <c:pt idx="285">
                  <c:v>43516</c:v>
                </c:pt>
                <c:pt idx="286">
                  <c:v>43517</c:v>
                </c:pt>
                <c:pt idx="287">
                  <c:v>43518</c:v>
                </c:pt>
                <c:pt idx="288">
                  <c:v>43521</c:v>
                </c:pt>
                <c:pt idx="289">
                  <c:v>43522</c:v>
                </c:pt>
                <c:pt idx="290">
                  <c:v>43523</c:v>
                </c:pt>
                <c:pt idx="291">
                  <c:v>43524</c:v>
                </c:pt>
                <c:pt idx="292">
                  <c:v>43525</c:v>
                </c:pt>
                <c:pt idx="293">
                  <c:v>43528</c:v>
                </c:pt>
                <c:pt idx="294">
                  <c:v>43529</c:v>
                </c:pt>
                <c:pt idx="295">
                  <c:v>43530</c:v>
                </c:pt>
                <c:pt idx="296">
                  <c:v>43531</c:v>
                </c:pt>
                <c:pt idx="297">
                  <c:v>43532</c:v>
                </c:pt>
                <c:pt idx="298">
                  <c:v>43535</c:v>
                </c:pt>
                <c:pt idx="299">
                  <c:v>43536</c:v>
                </c:pt>
                <c:pt idx="300">
                  <c:v>43537</c:v>
                </c:pt>
                <c:pt idx="301">
                  <c:v>43538</c:v>
                </c:pt>
                <c:pt idx="302">
                  <c:v>43539</c:v>
                </c:pt>
                <c:pt idx="303">
                  <c:v>43542</c:v>
                </c:pt>
                <c:pt idx="304">
                  <c:v>43543</c:v>
                </c:pt>
                <c:pt idx="305">
                  <c:v>43544</c:v>
                </c:pt>
                <c:pt idx="306">
                  <c:v>43545</c:v>
                </c:pt>
                <c:pt idx="307">
                  <c:v>43546</c:v>
                </c:pt>
                <c:pt idx="308">
                  <c:v>43549</c:v>
                </c:pt>
                <c:pt idx="309">
                  <c:v>43550</c:v>
                </c:pt>
                <c:pt idx="310">
                  <c:v>43551</c:v>
                </c:pt>
                <c:pt idx="311">
                  <c:v>43552</c:v>
                </c:pt>
                <c:pt idx="312">
                  <c:v>43553</c:v>
                </c:pt>
                <c:pt idx="313">
                  <c:v>43556</c:v>
                </c:pt>
                <c:pt idx="314">
                  <c:v>43557</c:v>
                </c:pt>
                <c:pt idx="315">
                  <c:v>43558</c:v>
                </c:pt>
                <c:pt idx="316">
                  <c:v>43559</c:v>
                </c:pt>
                <c:pt idx="317">
                  <c:v>43560</c:v>
                </c:pt>
                <c:pt idx="318">
                  <c:v>43563</c:v>
                </c:pt>
                <c:pt idx="319">
                  <c:v>43564</c:v>
                </c:pt>
                <c:pt idx="320">
                  <c:v>43565</c:v>
                </c:pt>
                <c:pt idx="321">
                  <c:v>43566</c:v>
                </c:pt>
                <c:pt idx="322">
                  <c:v>43567</c:v>
                </c:pt>
                <c:pt idx="323">
                  <c:v>43570</c:v>
                </c:pt>
                <c:pt idx="324">
                  <c:v>43571</c:v>
                </c:pt>
                <c:pt idx="325">
                  <c:v>43572</c:v>
                </c:pt>
                <c:pt idx="326">
                  <c:v>43573</c:v>
                </c:pt>
                <c:pt idx="327">
                  <c:v>43574</c:v>
                </c:pt>
                <c:pt idx="328">
                  <c:v>43577</c:v>
                </c:pt>
                <c:pt idx="329">
                  <c:v>43578</c:v>
                </c:pt>
                <c:pt idx="330">
                  <c:v>43579</c:v>
                </c:pt>
                <c:pt idx="331">
                  <c:v>43580</c:v>
                </c:pt>
                <c:pt idx="332">
                  <c:v>43581</c:v>
                </c:pt>
                <c:pt idx="333">
                  <c:v>43584</c:v>
                </c:pt>
                <c:pt idx="334">
                  <c:v>43585</c:v>
                </c:pt>
                <c:pt idx="335">
                  <c:v>43586</c:v>
                </c:pt>
                <c:pt idx="336">
                  <c:v>43587</c:v>
                </c:pt>
                <c:pt idx="337">
                  <c:v>43588</c:v>
                </c:pt>
                <c:pt idx="338">
                  <c:v>43591</c:v>
                </c:pt>
                <c:pt idx="339">
                  <c:v>43592</c:v>
                </c:pt>
                <c:pt idx="340">
                  <c:v>43593</c:v>
                </c:pt>
                <c:pt idx="341">
                  <c:v>43594</c:v>
                </c:pt>
                <c:pt idx="342">
                  <c:v>43595</c:v>
                </c:pt>
                <c:pt idx="343">
                  <c:v>43598</c:v>
                </c:pt>
                <c:pt idx="344">
                  <c:v>43599</c:v>
                </c:pt>
                <c:pt idx="345">
                  <c:v>43600</c:v>
                </c:pt>
                <c:pt idx="346">
                  <c:v>43601</c:v>
                </c:pt>
                <c:pt idx="347">
                  <c:v>43602</c:v>
                </c:pt>
                <c:pt idx="348">
                  <c:v>43605</c:v>
                </c:pt>
                <c:pt idx="349">
                  <c:v>43606</c:v>
                </c:pt>
                <c:pt idx="350">
                  <c:v>43607</c:v>
                </c:pt>
                <c:pt idx="351">
                  <c:v>43608</c:v>
                </c:pt>
                <c:pt idx="352">
                  <c:v>43609</c:v>
                </c:pt>
                <c:pt idx="353">
                  <c:v>43612</c:v>
                </c:pt>
                <c:pt idx="354">
                  <c:v>43613</c:v>
                </c:pt>
                <c:pt idx="355">
                  <c:v>43614</c:v>
                </c:pt>
                <c:pt idx="356">
                  <c:v>43615</c:v>
                </c:pt>
                <c:pt idx="357">
                  <c:v>43616</c:v>
                </c:pt>
                <c:pt idx="358">
                  <c:v>43619</c:v>
                </c:pt>
                <c:pt idx="359">
                  <c:v>43620</c:v>
                </c:pt>
                <c:pt idx="360">
                  <c:v>43621</c:v>
                </c:pt>
                <c:pt idx="361">
                  <c:v>43622</c:v>
                </c:pt>
                <c:pt idx="362">
                  <c:v>43623</c:v>
                </c:pt>
                <c:pt idx="363">
                  <c:v>43626</c:v>
                </c:pt>
                <c:pt idx="364">
                  <c:v>43627</c:v>
                </c:pt>
                <c:pt idx="365">
                  <c:v>43628</c:v>
                </c:pt>
                <c:pt idx="366">
                  <c:v>43629</c:v>
                </c:pt>
                <c:pt idx="367">
                  <c:v>43630</c:v>
                </c:pt>
                <c:pt idx="368">
                  <c:v>43633</c:v>
                </c:pt>
                <c:pt idx="369">
                  <c:v>43634</c:v>
                </c:pt>
                <c:pt idx="370">
                  <c:v>43635</c:v>
                </c:pt>
                <c:pt idx="371">
                  <c:v>43636</c:v>
                </c:pt>
                <c:pt idx="372">
                  <c:v>43637</c:v>
                </c:pt>
                <c:pt idx="373">
                  <c:v>43640</c:v>
                </c:pt>
                <c:pt idx="374">
                  <c:v>43641</c:v>
                </c:pt>
                <c:pt idx="375">
                  <c:v>43642</c:v>
                </c:pt>
                <c:pt idx="376">
                  <c:v>43643</c:v>
                </c:pt>
                <c:pt idx="377">
                  <c:v>43644</c:v>
                </c:pt>
                <c:pt idx="378">
                  <c:v>43647</c:v>
                </c:pt>
                <c:pt idx="379">
                  <c:v>43648</c:v>
                </c:pt>
                <c:pt idx="380">
                  <c:v>43649</c:v>
                </c:pt>
                <c:pt idx="381">
                  <c:v>43650</c:v>
                </c:pt>
                <c:pt idx="382">
                  <c:v>43651</c:v>
                </c:pt>
                <c:pt idx="383">
                  <c:v>43654</c:v>
                </c:pt>
                <c:pt idx="384">
                  <c:v>43655</c:v>
                </c:pt>
                <c:pt idx="385">
                  <c:v>43656</c:v>
                </c:pt>
                <c:pt idx="386">
                  <c:v>43657</c:v>
                </c:pt>
                <c:pt idx="387">
                  <c:v>43658</c:v>
                </c:pt>
                <c:pt idx="388">
                  <c:v>43661</c:v>
                </c:pt>
                <c:pt idx="389">
                  <c:v>43662</c:v>
                </c:pt>
                <c:pt idx="390">
                  <c:v>43663</c:v>
                </c:pt>
                <c:pt idx="391">
                  <c:v>43664</c:v>
                </c:pt>
                <c:pt idx="392">
                  <c:v>43665</c:v>
                </c:pt>
                <c:pt idx="393">
                  <c:v>43668</c:v>
                </c:pt>
                <c:pt idx="394">
                  <c:v>43669</c:v>
                </c:pt>
                <c:pt idx="395">
                  <c:v>43670</c:v>
                </c:pt>
                <c:pt idx="396">
                  <c:v>43671</c:v>
                </c:pt>
                <c:pt idx="397">
                  <c:v>43672</c:v>
                </c:pt>
                <c:pt idx="398">
                  <c:v>43675</c:v>
                </c:pt>
                <c:pt idx="399">
                  <c:v>43676</c:v>
                </c:pt>
                <c:pt idx="400">
                  <c:v>43677</c:v>
                </c:pt>
                <c:pt idx="401">
                  <c:v>43678</c:v>
                </c:pt>
                <c:pt idx="402">
                  <c:v>43679</c:v>
                </c:pt>
                <c:pt idx="403">
                  <c:v>43682</c:v>
                </c:pt>
                <c:pt idx="404">
                  <c:v>43683</c:v>
                </c:pt>
                <c:pt idx="405">
                  <c:v>43684</c:v>
                </c:pt>
                <c:pt idx="406">
                  <c:v>43685</c:v>
                </c:pt>
                <c:pt idx="407">
                  <c:v>43686</c:v>
                </c:pt>
                <c:pt idx="408">
                  <c:v>43689</c:v>
                </c:pt>
                <c:pt idx="409">
                  <c:v>43690</c:v>
                </c:pt>
                <c:pt idx="410">
                  <c:v>43691</c:v>
                </c:pt>
                <c:pt idx="411">
                  <c:v>43692</c:v>
                </c:pt>
                <c:pt idx="412">
                  <c:v>43693</c:v>
                </c:pt>
                <c:pt idx="413">
                  <c:v>43696</c:v>
                </c:pt>
                <c:pt idx="414">
                  <c:v>43697</c:v>
                </c:pt>
                <c:pt idx="415">
                  <c:v>43698</c:v>
                </c:pt>
                <c:pt idx="416">
                  <c:v>43699</c:v>
                </c:pt>
                <c:pt idx="417">
                  <c:v>43700</c:v>
                </c:pt>
                <c:pt idx="418">
                  <c:v>43703</c:v>
                </c:pt>
                <c:pt idx="419">
                  <c:v>43704</c:v>
                </c:pt>
                <c:pt idx="420">
                  <c:v>43705</c:v>
                </c:pt>
                <c:pt idx="421">
                  <c:v>43706</c:v>
                </c:pt>
                <c:pt idx="422">
                  <c:v>43707</c:v>
                </c:pt>
                <c:pt idx="423">
                  <c:v>43710</c:v>
                </c:pt>
                <c:pt idx="424">
                  <c:v>43711</c:v>
                </c:pt>
                <c:pt idx="425">
                  <c:v>43712</c:v>
                </c:pt>
                <c:pt idx="426">
                  <c:v>43713</c:v>
                </c:pt>
                <c:pt idx="427">
                  <c:v>43714</c:v>
                </c:pt>
                <c:pt idx="428">
                  <c:v>43717</c:v>
                </c:pt>
                <c:pt idx="429">
                  <c:v>43718</c:v>
                </c:pt>
                <c:pt idx="430">
                  <c:v>43719</c:v>
                </c:pt>
                <c:pt idx="431">
                  <c:v>43720</c:v>
                </c:pt>
                <c:pt idx="432">
                  <c:v>43721</c:v>
                </c:pt>
                <c:pt idx="433">
                  <c:v>43724</c:v>
                </c:pt>
                <c:pt idx="434">
                  <c:v>43725</c:v>
                </c:pt>
                <c:pt idx="435">
                  <c:v>43726</c:v>
                </c:pt>
                <c:pt idx="436">
                  <c:v>43727</c:v>
                </c:pt>
                <c:pt idx="437">
                  <c:v>43728</c:v>
                </c:pt>
                <c:pt idx="438">
                  <c:v>43731</c:v>
                </c:pt>
                <c:pt idx="439">
                  <c:v>43732</c:v>
                </c:pt>
                <c:pt idx="440">
                  <c:v>43733</c:v>
                </c:pt>
                <c:pt idx="441">
                  <c:v>43734</c:v>
                </c:pt>
                <c:pt idx="442">
                  <c:v>43735</c:v>
                </c:pt>
                <c:pt idx="443">
                  <c:v>43738</c:v>
                </c:pt>
                <c:pt idx="444">
                  <c:v>43739</c:v>
                </c:pt>
                <c:pt idx="445">
                  <c:v>43740</c:v>
                </c:pt>
                <c:pt idx="446">
                  <c:v>43741</c:v>
                </c:pt>
                <c:pt idx="447">
                  <c:v>43742</c:v>
                </c:pt>
                <c:pt idx="448">
                  <c:v>43745</c:v>
                </c:pt>
                <c:pt idx="449">
                  <c:v>43746</c:v>
                </c:pt>
                <c:pt idx="450">
                  <c:v>43747</c:v>
                </c:pt>
                <c:pt idx="451">
                  <c:v>43748</c:v>
                </c:pt>
                <c:pt idx="452">
                  <c:v>43749</c:v>
                </c:pt>
                <c:pt idx="453">
                  <c:v>43752</c:v>
                </c:pt>
                <c:pt idx="454">
                  <c:v>43753</c:v>
                </c:pt>
                <c:pt idx="455">
                  <c:v>43754</c:v>
                </c:pt>
                <c:pt idx="456">
                  <c:v>43755</c:v>
                </c:pt>
                <c:pt idx="457">
                  <c:v>43756</c:v>
                </c:pt>
                <c:pt idx="458">
                  <c:v>43759</c:v>
                </c:pt>
                <c:pt idx="459">
                  <c:v>43760</c:v>
                </c:pt>
                <c:pt idx="460">
                  <c:v>43761</c:v>
                </c:pt>
                <c:pt idx="461">
                  <c:v>43762</c:v>
                </c:pt>
                <c:pt idx="462">
                  <c:v>43763</c:v>
                </c:pt>
                <c:pt idx="463">
                  <c:v>43766</c:v>
                </c:pt>
                <c:pt idx="464">
                  <c:v>43767</c:v>
                </c:pt>
                <c:pt idx="465">
                  <c:v>43768</c:v>
                </c:pt>
                <c:pt idx="466">
                  <c:v>43769</c:v>
                </c:pt>
                <c:pt idx="467">
                  <c:v>43770</c:v>
                </c:pt>
                <c:pt idx="468">
                  <c:v>43773</c:v>
                </c:pt>
                <c:pt idx="469">
                  <c:v>43774</c:v>
                </c:pt>
                <c:pt idx="470">
                  <c:v>43775</c:v>
                </c:pt>
                <c:pt idx="471">
                  <c:v>43776</c:v>
                </c:pt>
                <c:pt idx="472">
                  <c:v>43777</c:v>
                </c:pt>
                <c:pt idx="473">
                  <c:v>43780</c:v>
                </c:pt>
                <c:pt idx="474">
                  <c:v>43781</c:v>
                </c:pt>
                <c:pt idx="475">
                  <c:v>43782</c:v>
                </c:pt>
                <c:pt idx="476">
                  <c:v>43783</c:v>
                </c:pt>
                <c:pt idx="477">
                  <c:v>43784</c:v>
                </c:pt>
                <c:pt idx="478">
                  <c:v>43787</c:v>
                </c:pt>
                <c:pt idx="479">
                  <c:v>43788</c:v>
                </c:pt>
                <c:pt idx="480">
                  <c:v>43789</c:v>
                </c:pt>
                <c:pt idx="481">
                  <c:v>43790</c:v>
                </c:pt>
                <c:pt idx="482">
                  <c:v>43791</c:v>
                </c:pt>
                <c:pt idx="483">
                  <c:v>43794</c:v>
                </c:pt>
                <c:pt idx="484">
                  <c:v>43795</c:v>
                </c:pt>
                <c:pt idx="485">
                  <c:v>43796</c:v>
                </c:pt>
                <c:pt idx="486">
                  <c:v>43797</c:v>
                </c:pt>
                <c:pt idx="487">
                  <c:v>43798</c:v>
                </c:pt>
                <c:pt idx="488">
                  <c:v>43801</c:v>
                </c:pt>
                <c:pt idx="489">
                  <c:v>43802</c:v>
                </c:pt>
                <c:pt idx="490">
                  <c:v>43803</c:v>
                </c:pt>
                <c:pt idx="491">
                  <c:v>43804</c:v>
                </c:pt>
                <c:pt idx="492">
                  <c:v>43805</c:v>
                </c:pt>
                <c:pt idx="493">
                  <c:v>43808</c:v>
                </c:pt>
                <c:pt idx="494">
                  <c:v>43809</c:v>
                </c:pt>
                <c:pt idx="495">
                  <c:v>43810</c:v>
                </c:pt>
                <c:pt idx="496">
                  <c:v>43811</c:v>
                </c:pt>
                <c:pt idx="497">
                  <c:v>43812</c:v>
                </c:pt>
                <c:pt idx="498">
                  <c:v>43815</c:v>
                </c:pt>
                <c:pt idx="499">
                  <c:v>43816</c:v>
                </c:pt>
                <c:pt idx="500">
                  <c:v>43817</c:v>
                </c:pt>
                <c:pt idx="501">
                  <c:v>43818</c:v>
                </c:pt>
                <c:pt idx="502">
                  <c:v>43819</c:v>
                </c:pt>
                <c:pt idx="503">
                  <c:v>43822</c:v>
                </c:pt>
                <c:pt idx="504">
                  <c:v>43823</c:v>
                </c:pt>
                <c:pt idx="505">
                  <c:v>43824</c:v>
                </c:pt>
                <c:pt idx="506">
                  <c:v>43825</c:v>
                </c:pt>
                <c:pt idx="507">
                  <c:v>43826</c:v>
                </c:pt>
                <c:pt idx="508">
                  <c:v>43829</c:v>
                </c:pt>
                <c:pt idx="509">
                  <c:v>43830</c:v>
                </c:pt>
                <c:pt idx="510">
                  <c:v>43831</c:v>
                </c:pt>
                <c:pt idx="511">
                  <c:v>43832</c:v>
                </c:pt>
                <c:pt idx="512">
                  <c:v>43833</c:v>
                </c:pt>
                <c:pt idx="513">
                  <c:v>43836</c:v>
                </c:pt>
                <c:pt idx="514">
                  <c:v>43837</c:v>
                </c:pt>
                <c:pt idx="515">
                  <c:v>43838</c:v>
                </c:pt>
                <c:pt idx="516">
                  <c:v>43839</c:v>
                </c:pt>
                <c:pt idx="517">
                  <c:v>43840</c:v>
                </c:pt>
                <c:pt idx="518">
                  <c:v>43843</c:v>
                </c:pt>
                <c:pt idx="519">
                  <c:v>43844</c:v>
                </c:pt>
                <c:pt idx="520">
                  <c:v>43845</c:v>
                </c:pt>
                <c:pt idx="521">
                  <c:v>43846</c:v>
                </c:pt>
                <c:pt idx="522">
                  <c:v>43847</c:v>
                </c:pt>
                <c:pt idx="523">
                  <c:v>43850</c:v>
                </c:pt>
                <c:pt idx="524">
                  <c:v>43851</c:v>
                </c:pt>
                <c:pt idx="525">
                  <c:v>43852</c:v>
                </c:pt>
                <c:pt idx="526">
                  <c:v>43853</c:v>
                </c:pt>
                <c:pt idx="527">
                  <c:v>43854</c:v>
                </c:pt>
                <c:pt idx="528">
                  <c:v>43857</c:v>
                </c:pt>
                <c:pt idx="529">
                  <c:v>43858</c:v>
                </c:pt>
                <c:pt idx="530">
                  <c:v>43859</c:v>
                </c:pt>
                <c:pt idx="531">
                  <c:v>43860</c:v>
                </c:pt>
                <c:pt idx="532">
                  <c:v>43861</c:v>
                </c:pt>
                <c:pt idx="533">
                  <c:v>43864</c:v>
                </c:pt>
                <c:pt idx="534">
                  <c:v>43865</c:v>
                </c:pt>
                <c:pt idx="535">
                  <c:v>43866</c:v>
                </c:pt>
                <c:pt idx="536">
                  <c:v>43867</c:v>
                </c:pt>
                <c:pt idx="537">
                  <c:v>43868</c:v>
                </c:pt>
                <c:pt idx="538">
                  <c:v>43871</c:v>
                </c:pt>
                <c:pt idx="539">
                  <c:v>43872</c:v>
                </c:pt>
                <c:pt idx="540">
                  <c:v>43873</c:v>
                </c:pt>
                <c:pt idx="541">
                  <c:v>43874</c:v>
                </c:pt>
                <c:pt idx="542">
                  <c:v>43875</c:v>
                </c:pt>
                <c:pt idx="543">
                  <c:v>43878</c:v>
                </c:pt>
                <c:pt idx="544">
                  <c:v>43879</c:v>
                </c:pt>
                <c:pt idx="545">
                  <c:v>43880</c:v>
                </c:pt>
                <c:pt idx="546">
                  <c:v>43881</c:v>
                </c:pt>
                <c:pt idx="547">
                  <c:v>43882</c:v>
                </c:pt>
                <c:pt idx="548">
                  <c:v>43885</c:v>
                </c:pt>
                <c:pt idx="549">
                  <c:v>43886</c:v>
                </c:pt>
                <c:pt idx="550">
                  <c:v>43887</c:v>
                </c:pt>
                <c:pt idx="551">
                  <c:v>43888</c:v>
                </c:pt>
                <c:pt idx="552">
                  <c:v>43889</c:v>
                </c:pt>
                <c:pt idx="553">
                  <c:v>43892</c:v>
                </c:pt>
                <c:pt idx="554">
                  <c:v>43893</c:v>
                </c:pt>
                <c:pt idx="555">
                  <c:v>43894</c:v>
                </c:pt>
                <c:pt idx="556">
                  <c:v>43895</c:v>
                </c:pt>
                <c:pt idx="557">
                  <c:v>43896</c:v>
                </c:pt>
                <c:pt idx="558">
                  <c:v>43899</c:v>
                </c:pt>
                <c:pt idx="559">
                  <c:v>43900</c:v>
                </c:pt>
                <c:pt idx="560">
                  <c:v>43901</c:v>
                </c:pt>
                <c:pt idx="561">
                  <c:v>43902</c:v>
                </c:pt>
                <c:pt idx="562">
                  <c:v>43903</c:v>
                </c:pt>
                <c:pt idx="563">
                  <c:v>43906</c:v>
                </c:pt>
                <c:pt idx="564">
                  <c:v>43907</c:v>
                </c:pt>
                <c:pt idx="565">
                  <c:v>43908</c:v>
                </c:pt>
                <c:pt idx="566">
                  <c:v>43909</c:v>
                </c:pt>
                <c:pt idx="567">
                  <c:v>43910</c:v>
                </c:pt>
                <c:pt idx="568">
                  <c:v>43913</c:v>
                </c:pt>
                <c:pt idx="569">
                  <c:v>43914</c:v>
                </c:pt>
                <c:pt idx="570">
                  <c:v>43915</c:v>
                </c:pt>
                <c:pt idx="571">
                  <c:v>43916</c:v>
                </c:pt>
                <c:pt idx="572">
                  <c:v>43917</c:v>
                </c:pt>
                <c:pt idx="573">
                  <c:v>43920</c:v>
                </c:pt>
                <c:pt idx="574">
                  <c:v>43921</c:v>
                </c:pt>
                <c:pt idx="575">
                  <c:v>43922</c:v>
                </c:pt>
                <c:pt idx="576">
                  <c:v>43923</c:v>
                </c:pt>
                <c:pt idx="577">
                  <c:v>43924</c:v>
                </c:pt>
                <c:pt idx="578">
                  <c:v>43927</c:v>
                </c:pt>
                <c:pt idx="579">
                  <c:v>43928</c:v>
                </c:pt>
                <c:pt idx="580">
                  <c:v>43929</c:v>
                </c:pt>
                <c:pt idx="581">
                  <c:v>43930</c:v>
                </c:pt>
                <c:pt idx="582">
                  <c:v>43931</c:v>
                </c:pt>
                <c:pt idx="583">
                  <c:v>43934</c:v>
                </c:pt>
                <c:pt idx="584">
                  <c:v>43935</c:v>
                </c:pt>
                <c:pt idx="585">
                  <c:v>43936</c:v>
                </c:pt>
                <c:pt idx="586">
                  <c:v>43937</c:v>
                </c:pt>
                <c:pt idx="587">
                  <c:v>43938</c:v>
                </c:pt>
                <c:pt idx="588">
                  <c:v>43941</c:v>
                </c:pt>
                <c:pt idx="589">
                  <c:v>43942</c:v>
                </c:pt>
                <c:pt idx="590">
                  <c:v>43943</c:v>
                </c:pt>
                <c:pt idx="591">
                  <c:v>43944</c:v>
                </c:pt>
                <c:pt idx="592">
                  <c:v>43945</c:v>
                </c:pt>
                <c:pt idx="593">
                  <c:v>43948</c:v>
                </c:pt>
                <c:pt idx="594">
                  <c:v>43949</c:v>
                </c:pt>
                <c:pt idx="595">
                  <c:v>43950</c:v>
                </c:pt>
                <c:pt idx="596">
                  <c:v>43951</c:v>
                </c:pt>
                <c:pt idx="597">
                  <c:v>43952</c:v>
                </c:pt>
                <c:pt idx="598">
                  <c:v>43955</c:v>
                </c:pt>
                <c:pt idx="599">
                  <c:v>43956</c:v>
                </c:pt>
                <c:pt idx="600">
                  <c:v>43957</c:v>
                </c:pt>
                <c:pt idx="601">
                  <c:v>43958</c:v>
                </c:pt>
                <c:pt idx="602">
                  <c:v>43959</c:v>
                </c:pt>
                <c:pt idx="603">
                  <c:v>43962</c:v>
                </c:pt>
                <c:pt idx="604">
                  <c:v>43963</c:v>
                </c:pt>
                <c:pt idx="605">
                  <c:v>43964</c:v>
                </c:pt>
                <c:pt idx="606">
                  <c:v>43965</c:v>
                </c:pt>
                <c:pt idx="607">
                  <c:v>43966</c:v>
                </c:pt>
                <c:pt idx="608">
                  <c:v>43969</c:v>
                </c:pt>
                <c:pt idx="609">
                  <c:v>43970</c:v>
                </c:pt>
                <c:pt idx="610">
                  <c:v>43971</c:v>
                </c:pt>
                <c:pt idx="611">
                  <c:v>43972</c:v>
                </c:pt>
                <c:pt idx="612">
                  <c:v>43973</c:v>
                </c:pt>
                <c:pt idx="613">
                  <c:v>43976</c:v>
                </c:pt>
                <c:pt idx="614">
                  <c:v>43977</c:v>
                </c:pt>
                <c:pt idx="615">
                  <c:v>43978</c:v>
                </c:pt>
                <c:pt idx="616">
                  <c:v>43979</c:v>
                </c:pt>
                <c:pt idx="617">
                  <c:v>43980</c:v>
                </c:pt>
                <c:pt idx="618">
                  <c:v>43983</c:v>
                </c:pt>
                <c:pt idx="619">
                  <c:v>43984</c:v>
                </c:pt>
                <c:pt idx="620">
                  <c:v>43985</c:v>
                </c:pt>
                <c:pt idx="621">
                  <c:v>43986</c:v>
                </c:pt>
                <c:pt idx="622">
                  <c:v>43987</c:v>
                </c:pt>
                <c:pt idx="623">
                  <c:v>43990</c:v>
                </c:pt>
                <c:pt idx="624">
                  <c:v>43991</c:v>
                </c:pt>
                <c:pt idx="625">
                  <c:v>43992</c:v>
                </c:pt>
                <c:pt idx="626">
                  <c:v>43993</c:v>
                </c:pt>
                <c:pt idx="627">
                  <c:v>43994</c:v>
                </c:pt>
                <c:pt idx="628">
                  <c:v>43997</c:v>
                </c:pt>
                <c:pt idx="629">
                  <c:v>43998</c:v>
                </c:pt>
                <c:pt idx="630">
                  <c:v>43999</c:v>
                </c:pt>
                <c:pt idx="631">
                  <c:v>44000</c:v>
                </c:pt>
                <c:pt idx="632">
                  <c:v>44001</c:v>
                </c:pt>
                <c:pt idx="633">
                  <c:v>44004</c:v>
                </c:pt>
                <c:pt idx="634">
                  <c:v>44005</c:v>
                </c:pt>
                <c:pt idx="635">
                  <c:v>44006</c:v>
                </c:pt>
                <c:pt idx="636">
                  <c:v>44007</c:v>
                </c:pt>
                <c:pt idx="637">
                  <c:v>44008</c:v>
                </c:pt>
                <c:pt idx="638">
                  <c:v>44011</c:v>
                </c:pt>
                <c:pt idx="639">
                  <c:v>44012</c:v>
                </c:pt>
                <c:pt idx="640">
                  <c:v>44013</c:v>
                </c:pt>
                <c:pt idx="641">
                  <c:v>44014</c:v>
                </c:pt>
                <c:pt idx="642">
                  <c:v>44015</c:v>
                </c:pt>
                <c:pt idx="643">
                  <c:v>44018</c:v>
                </c:pt>
                <c:pt idx="644">
                  <c:v>44019</c:v>
                </c:pt>
                <c:pt idx="645">
                  <c:v>44020</c:v>
                </c:pt>
                <c:pt idx="646">
                  <c:v>44021</c:v>
                </c:pt>
                <c:pt idx="647">
                  <c:v>44022</c:v>
                </c:pt>
                <c:pt idx="648">
                  <c:v>44025</c:v>
                </c:pt>
                <c:pt idx="649">
                  <c:v>44026</c:v>
                </c:pt>
                <c:pt idx="650">
                  <c:v>44027</c:v>
                </c:pt>
                <c:pt idx="651">
                  <c:v>44028</c:v>
                </c:pt>
                <c:pt idx="652">
                  <c:v>44029</c:v>
                </c:pt>
                <c:pt idx="653">
                  <c:v>44032</c:v>
                </c:pt>
                <c:pt idx="654">
                  <c:v>44033</c:v>
                </c:pt>
                <c:pt idx="655">
                  <c:v>44034</c:v>
                </c:pt>
                <c:pt idx="656">
                  <c:v>44035</c:v>
                </c:pt>
                <c:pt idx="657">
                  <c:v>44036</c:v>
                </c:pt>
                <c:pt idx="658">
                  <c:v>44039</c:v>
                </c:pt>
                <c:pt idx="659">
                  <c:v>44040</c:v>
                </c:pt>
                <c:pt idx="660">
                  <c:v>44041</c:v>
                </c:pt>
                <c:pt idx="661">
                  <c:v>44042</c:v>
                </c:pt>
                <c:pt idx="662">
                  <c:v>44043</c:v>
                </c:pt>
                <c:pt idx="663">
                  <c:v>44046</c:v>
                </c:pt>
                <c:pt idx="664">
                  <c:v>44047</c:v>
                </c:pt>
                <c:pt idx="665">
                  <c:v>44048</c:v>
                </c:pt>
                <c:pt idx="666">
                  <c:v>44049</c:v>
                </c:pt>
                <c:pt idx="667">
                  <c:v>44050</c:v>
                </c:pt>
                <c:pt idx="668">
                  <c:v>44053</c:v>
                </c:pt>
                <c:pt idx="669">
                  <c:v>44054</c:v>
                </c:pt>
                <c:pt idx="670">
                  <c:v>44055</c:v>
                </c:pt>
                <c:pt idx="671">
                  <c:v>44056</c:v>
                </c:pt>
                <c:pt idx="672">
                  <c:v>44057</c:v>
                </c:pt>
                <c:pt idx="673">
                  <c:v>44060</c:v>
                </c:pt>
                <c:pt idx="674">
                  <c:v>44061</c:v>
                </c:pt>
                <c:pt idx="675">
                  <c:v>44062</c:v>
                </c:pt>
                <c:pt idx="676">
                  <c:v>44063</c:v>
                </c:pt>
                <c:pt idx="677">
                  <c:v>44064</c:v>
                </c:pt>
                <c:pt idx="678">
                  <c:v>44067</c:v>
                </c:pt>
                <c:pt idx="679">
                  <c:v>44068</c:v>
                </c:pt>
                <c:pt idx="680">
                  <c:v>44069</c:v>
                </c:pt>
                <c:pt idx="681">
                  <c:v>44070</c:v>
                </c:pt>
                <c:pt idx="682">
                  <c:v>44071</c:v>
                </c:pt>
                <c:pt idx="683">
                  <c:v>44074</c:v>
                </c:pt>
                <c:pt idx="684">
                  <c:v>44075</c:v>
                </c:pt>
                <c:pt idx="685">
                  <c:v>44076</c:v>
                </c:pt>
                <c:pt idx="686">
                  <c:v>44077</c:v>
                </c:pt>
                <c:pt idx="687">
                  <c:v>44078</c:v>
                </c:pt>
                <c:pt idx="688">
                  <c:v>44081</c:v>
                </c:pt>
                <c:pt idx="689">
                  <c:v>44082</c:v>
                </c:pt>
                <c:pt idx="690">
                  <c:v>44083</c:v>
                </c:pt>
                <c:pt idx="691">
                  <c:v>44084</c:v>
                </c:pt>
                <c:pt idx="692">
                  <c:v>44085</c:v>
                </c:pt>
                <c:pt idx="693">
                  <c:v>44088</c:v>
                </c:pt>
                <c:pt idx="694">
                  <c:v>44089</c:v>
                </c:pt>
                <c:pt idx="695">
                  <c:v>44090</c:v>
                </c:pt>
                <c:pt idx="696">
                  <c:v>44091</c:v>
                </c:pt>
                <c:pt idx="697">
                  <c:v>44092</c:v>
                </c:pt>
                <c:pt idx="698">
                  <c:v>44095</c:v>
                </c:pt>
                <c:pt idx="699">
                  <c:v>44096</c:v>
                </c:pt>
                <c:pt idx="700">
                  <c:v>44097</c:v>
                </c:pt>
                <c:pt idx="701">
                  <c:v>44098</c:v>
                </c:pt>
                <c:pt idx="702">
                  <c:v>44099</c:v>
                </c:pt>
                <c:pt idx="703">
                  <c:v>44102</c:v>
                </c:pt>
                <c:pt idx="704">
                  <c:v>44103</c:v>
                </c:pt>
                <c:pt idx="705">
                  <c:v>44104</c:v>
                </c:pt>
                <c:pt idx="706">
                  <c:v>44105</c:v>
                </c:pt>
                <c:pt idx="707">
                  <c:v>44106</c:v>
                </c:pt>
                <c:pt idx="708">
                  <c:v>44109</c:v>
                </c:pt>
                <c:pt idx="709">
                  <c:v>44110</c:v>
                </c:pt>
                <c:pt idx="710">
                  <c:v>44111</c:v>
                </c:pt>
                <c:pt idx="711">
                  <c:v>44112</c:v>
                </c:pt>
                <c:pt idx="712">
                  <c:v>44113</c:v>
                </c:pt>
                <c:pt idx="713">
                  <c:v>44116</c:v>
                </c:pt>
                <c:pt idx="714">
                  <c:v>44117</c:v>
                </c:pt>
                <c:pt idx="715">
                  <c:v>44118</c:v>
                </c:pt>
                <c:pt idx="716">
                  <c:v>44119</c:v>
                </c:pt>
                <c:pt idx="717">
                  <c:v>44120</c:v>
                </c:pt>
                <c:pt idx="718">
                  <c:v>44123</c:v>
                </c:pt>
                <c:pt idx="719">
                  <c:v>44124</c:v>
                </c:pt>
                <c:pt idx="720">
                  <c:v>44125</c:v>
                </c:pt>
                <c:pt idx="721">
                  <c:v>44126</c:v>
                </c:pt>
                <c:pt idx="722">
                  <c:v>44127</c:v>
                </c:pt>
                <c:pt idx="723">
                  <c:v>44130</c:v>
                </c:pt>
                <c:pt idx="724">
                  <c:v>44131</c:v>
                </c:pt>
                <c:pt idx="725">
                  <c:v>44132</c:v>
                </c:pt>
                <c:pt idx="726">
                  <c:v>44133</c:v>
                </c:pt>
                <c:pt idx="727">
                  <c:v>44134</c:v>
                </c:pt>
                <c:pt idx="728">
                  <c:v>44137</c:v>
                </c:pt>
                <c:pt idx="729">
                  <c:v>44138</c:v>
                </c:pt>
                <c:pt idx="730">
                  <c:v>44139</c:v>
                </c:pt>
                <c:pt idx="731">
                  <c:v>44140</c:v>
                </c:pt>
                <c:pt idx="732">
                  <c:v>44141</c:v>
                </c:pt>
                <c:pt idx="733">
                  <c:v>44144</c:v>
                </c:pt>
                <c:pt idx="734">
                  <c:v>44145</c:v>
                </c:pt>
                <c:pt idx="735">
                  <c:v>44146</c:v>
                </c:pt>
                <c:pt idx="736">
                  <c:v>44147</c:v>
                </c:pt>
                <c:pt idx="737">
                  <c:v>44148</c:v>
                </c:pt>
                <c:pt idx="738">
                  <c:v>44151</c:v>
                </c:pt>
                <c:pt idx="739">
                  <c:v>44152</c:v>
                </c:pt>
                <c:pt idx="740">
                  <c:v>44153</c:v>
                </c:pt>
                <c:pt idx="741">
                  <c:v>44154</c:v>
                </c:pt>
                <c:pt idx="742">
                  <c:v>44155</c:v>
                </c:pt>
                <c:pt idx="743">
                  <c:v>44158</c:v>
                </c:pt>
                <c:pt idx="744">
                  <c:v>44159</c:v>
                </c:pt>
                <c:pt idx="745">
                  <c:v>44160</c:v>
                </c:pt>
                <c:pt idx="746">
                  <c:v>44161</c:v>
                </c:pt>
                <c:pt idx="747">
                  <c:v>44162</c:v>
                </c:pt>
                <c:pt idx="748">
                  <c:v>44165</c:v>
                </c:pt>
                <c:pt idx="749">
                  <c:v>44166</c:v>
                </c:pt>
                <c:pt idx="750">
                  <c:v>44167</c:v>
                </c:pt>
                <c:pt idx="751">
                  <c:v>44168</c:v>
                </c:pt>
                <c:pt idx="752">
                  <c:v>44169</c:v>
                </c:pt>
                <c:pt idx="753">
                  <c:v>44172</c:v>
                </c:pt>
                <c:pt idx="754">
                  <c:v>44173</c:v>
                </c:pt>
                <c:pt idx="755">
                  <c:v>44174</c:v>
                </c:pt>
                <c:pt idx="756">
                  <c:v>44175</c:v>
                </c:pt>
                <c:pt idx="757">
                  <c:v>44176</c:v>
                </c:pt>
                <c:pt idx="758">
                  <c:v>44179</c:v>
                </c:pt>
                <c:pt idx="759">
                  <c:v>44180</c:v>
                </c:pt>
                <c:pt idx="760">
                  <c:v>44181</c:v>
                </c:pt>
                <c:pt idx="761">
                  <c:v>44182</c:v>
                </c:pt>
                <c:pt idx="762">
                  <c:v>44183</c:v>
                </c:pt>
                <c:pt idx="763">
                  <c:v>44186</c:v>
                </c:pt>
                <c:pt idx="764">
                  <c:v>44187</c:v>
                </c:pt>
                <c:pt idx="765">
                  <c:v>44188</c:v>
                </c:pt>
                <c:pt idx="766">
                  <c:v>44189</c:v>
                </c:pt>
                <c:pt idx="767">
                  <c:v>44190</c:v>
                </c:pt>
                <c:pt idx="768">
                  <c:v>44194</c:v>
                </c:pt>
                <c:pt idx="769">
                  <c:v>44195</c:v>
                </c:pt>
                <c:pt idx="770">
                  <c:v>44196</c:v>
                </c:pt>
                <c:pt idx="771">
                  <c:v>44197</c:v>
                </c:pt>
                <c:pt idx="772">
                  <c:v>44200</c:v>
                </c:pt>
                <c:pt idx="773">
                  <c:v>44201</c:v>
                </c:pt>
                <c:pt idx="774">
                  <c:v>44202</c:v>
                </c:pt>
                <c:pt idx="775">
                  <c:v>44203</c:v>
                </c:pt>
                <c:pt idx="776">
                  <c:v>44204</c:v>
                </c:pt>
                <c:pt idx="777">
                  <c:v>44207</c:v>
                </c:pt>
                <c:pt idx="778">
                  <c:v>44208</c:v>
                </c:pt>
                <c:pt idx="779">
                  <c:v>44209</c:v>
                </c:pt>
                <c:pt idx="780">
                  <c:v>44210</c:v>
                </c:pt>
                <c:pt idx="781">
                  <c:v>44211</c:v>
                </c:pt>
                <c:pt idx="782">
                  <c:v>44214</c:v>
                </c:pt>
                <c:pt idx="783">
                  <c:v>44215</c:v>
                </c:pt>
                <c:pt idx="784">
                  <c:v>44216</c:v>
                </c:pt>
                <c:pt idx="785">
                  <c:v>44217</c:v>
                </c:pt>
                <c:pt idx="786">
                  <c:v>44218</c:v>
                </c:pt>
                <c:pt idx="787">
                  <c:v>44221</c:v>
                </c:pt>
                <c:pt idx="788">
                  <c:v>44222</c:v>
                </c:pt>
                <c:pt idx="789">
                  <c:v>44223</c:v>
                </c:pt>
                <c:pt idx="790">
                  <c:v>44224</c:v>
                </c:pt>
                <c:pt idx="791">
                  <c:v>44225</c:v>
                </c:pt>
                <c:pt idx="792">
                  <c:v>44228</c:v>
                </c:pt>
                <c:pt idx="793">
                  <c:v>44229</c:v>
                </c:pt>
                <c:pt idx="794">
                  <c:v>44230</c:v>
                </c:pt>
                <c:pt idx="795">
                  <c:v>44231</c:v>
                </c:pt>
                <c:pt idx="796">
                  <c:v>44232</c:v>
                </c:pt>
                <c:pt idx="797">
                  <c:v>44235</c:v>
                </c:pt>
                <c:pt idx="798">
                  <c:v>44236</c:v>
                </c:pt>
                <c:pt idx="799">
                  <c:v>44237</c:v>
                </c:pt>
                <c:pt idx="800">
                  <c:v>44238</c:v>
                </c:pt>
                <c:pt idx="801">
                  <c:v>44239</c:v>
                </c:pt>
                <c:pt idx="802">
                  <c:v>44242</c:v>
                </c:pt>
                <c:pt idx="803">
                  <c:v>44243</c:v>
                </c:pt>
                <c:pt idx="804">
                  <c:v>44244</c:v>
                </c:pt>
                <c:pt idx="805">
                  <c:v>44245</c:v>
                </c:pt>
                <c:pt idx="806">
                  <c:v>44246</c:v>
                </c:pt>
                <c:pt idx="807">
                  <c:v>44249</c:v>
                </c:pt>
                <c:pt idx="808">
                  <c:v>44250</c:v>
                </c:pt>
                <c:pt idx="809">
                  <c:v>44251</c:v>
                </c:pt>
                <c:pt idx="810">
                  <c:v>44252</c:v>
                </c:pt>
                <c:pt idx="811">
                  <c:v>44253</c:v>
                </c:pt>
                <c:pt idx="812">
                  <c:v>44256</c:v>
                </c:pt>
                <c:pt idx="813">
                  <c:v>44257</c:v>
                </c:pt>
                <c:pt idx="814">
                  <c:v>44258</c:v>
                </c:pt>
                <c:pt idx="815">
                  <c:v>44259</c:v>
                </c:pt>
                <c:pt idx="816">
                  <c:v>44260</c:v>
                </c:pt>
                <c:pt idx="817">
                  <c:v>44263</c:v>
                </c:pt>
                <c:pt idx="818">
                  <c:v>44264</c:v>
                </c:pt>
                <c:pt idx="819">
                  <c:v>44265</c:v>
                </c:pt>
                <c:pt idx="820">
                  <c:v>44266</c:v>
                </c:pt>
                <c:pt idx="821">
                  <c:v>44267</c:v>
                </c:pt>
                <c:pt idx="822">
                  <c:v>44270</c:v>
                </c:pt>
                <c:pt idx="823">
                  <c:v>44271</c:v>
                </c:pt>
                <c:pt idx="824">
                  <c:v>44272</c:v>
                </c:pt>
                <c:pt idx="825">
                  <c:v>44273</c:v>
                </c:pt>
                <c:pt idx="826">
                  <c:v>44274</c:v>
                </c:pt>
                <c:pt idx="827">
                  <c:v>44277</c:v>
                </c:pt>
                <c:pt idx="828">
                  <c:v>44278</c:v>
                </c:pt>
                <c:pt idx="829">
                  <c:v>44279</c:v>
                </c:pt>
                <c:pt idx="830">
                  <c:v>44280</c:v>
                </c:pt>
                <c:pt idx="831">
                  <c:v>44281</c:v>
                </c:pt>
                <c:pt idx="832">
                  <c:v>44284</c:v>
                </c:pt>
                <c:pt idx="833">
                  <c:v>44285</c:v>
                </c:pt>
                <c:pt idx="834">
                  <c:v>44286</c:v>
                </c:pt>
                <c:pt idx="835">
                  <c:v>44287</c:v>
                </c:pt>
                <c:pt idx="836">
                  <c:v>44288</c:v>
                </c:pt>
                <c:pt idx="837">
                  <c:v>44291</c:v>
                </c:pt>
                <c:pt idx="838">
                  <c:v>44292</c:v>
                </c:pt>
                <c:pt idx="839">
                  <c:v>44293</c:v>
                </c:pt>
                <c:pt idx="840">
                  <c:v>44294</c:v>
                </c:pt>
                <c:pt idx="841">
                  <c:v>44295</c:v>
                </c:pt>
                <c:pt idx="842">
                  <c:v>44298</c:v>
                </c:pt>
                <c:pt idx="843">
                  <c:v>44299</c:v>
                </c:pt>
                <c:pt idx="844">
                  <c:v>44300</c:v>
                </c:pt>
                <c:pt idx="845">
                  <c:v>44301</c:v>
                </c:pt>
                <c:pt idx="846">
                  <c:v>44302</c:v>
                </c:pt>
                <c:pt idx="847">
                  <c:v>44305</c:v>
                </c:pt>
                <c:pt idx="848">
                  <c:v>44306</c:v>
                </c:pt>
                <c:pt idx="849">
                  <c:v>44307</c:v>
                </c:pt>
                <c:pt idx="850">
                  <c:v>44308</c:v>
                </c:pt>
                <c:pt idx="851">
                  <c:v>44309</c:v>
                </c:pt>
                <c:pt idx="852">
                  <c:v>44312</c:v>
                </c:pt>
                <c:pt idx="853">
                  <c:v>44313</c:v>
                </c:pt>
                <c:pt idx="854">
                  <c:v>44314</c:v>
                </c:pt>
                <c:pt idx="855">
                  <c:v>44315</c:v>
                </c:pt>
                <c:pt idx="856">
                  <c:v>44316</c:v>
                </c:pt>
                <c:pt idx="857">
                  <c:v>44319</c:v>
                </c:pt>
                <c:pt idx="858">
                  <c:v>44320</c:v>
                </c:pt>
                <c:pt idx="859">
                  <c:v>44321</c:v>
                </c:pt>
                <c:pt idx="860">
                  <c:v>44322</c:v>
                </c:pt>
                <c:pt idx="861">
                  <c:v>44323</c:v>
                </c:pt>
                <c:pt idx="862">
                  <c:v>44326</c:v>
                </c:pt>
                <c:pt idx="863">
                  <c:v>44327</c:v>
                </c:pt>
                <c:pt idx="864">
                  <c:v>44328</c:v>
                </c:pt>
                <c:pt idx="865">
                  <c:v>44329</c:v>
                </c:pt>
                <c:pt idx="866">
                  <c:v>44330</c:v>
                </c:pt>
                <c:pt idx="867">
                  <c:v>44333</c:v>
                </c:pt>
                <c:pt idx="868">
                  <c:v>44334</c:v>
                </c:pt>
                <c:pt idx="869">
                  <c:v>44335</c:v>
                </c:pt>
                <c:pt idx="870">
                  <c:v>44336</c:v>
                </c:pt>
                <c:pt idx="871">
                  <c:v>44337</c:v>
                </c:pt>
                <c:pt idx="872">
                  <c:v>44340</c:v>
                </c:pt>
                <c:pt idx="873">
                  <c:v>44341</c:v>
                </c:pt>
                <c:pt idx="874">
                  <c:v>44342</c:v>
                </c:pt>
                <c:pt idx="875">
                  <c:v>44343</c:v>
                </c:pt>
                <c:pt idx="876">
                  <c:v>44344</c:v>
                </c:pt>
                <c:pt idx="877">
                  <c:v>44347</c:v>
                </c:pt>
                <c:pt idx="878">
                  <c:v>44348</c:v>
                </c:pt>
                <c:pt idx="879">
                  <c:v>44349</c:v>
                </c:pt>
                <c:pt idx="880">
                  <c:v>44350</c:v>
                </c:pt>
                <c:pt idx="881">
                  <c:v>44351</c:v>
                </c:pt>
                <c:pt idx="882">
                  <c:v>44354</c:v>
                </c:pt>
                <c:pt idx="883">
                  <c:v>44355</c:v>
                </c:pt>
                <c:pt idx="884">
                  <c:v>44356</c:v>
                </c:pt>
                <c:pt idx="885">
                  <c:v>44357</c:v>
                </c:pt>
                <c:pt idx="886">
                  <c:v>44358</c:v>
                </c:pt>
                <c:pt idx="887">
                  <c:v>44361</c:v>
                </c:pt>
                <c:pt idx="888">
                  <c:v>44362</c:v>
                </c:pt>
                <c:pt idx="889">
                  <c:v>44363</c:v>
                </c:pt>
                <c:pt idx="890">
                  <c:v>44364</c:v>
                </c:pt>
                <c:pt idx="891">
                  <c:v>44365</c:v>
                </c:pt>
                <c:pt idx="892">
                  <c:v>44368</c:v>
                </c:pt>
                <c:pt idx="893">
                  <c:v>44369</c:v>
                </c:pt>
                <c:pt idx="894">
                  <c:v>44370</c:v>
                </c:pt>
                <c:pt idx="895">
                  <c:v>44371</c:v>
                </c:pt>
                <c:pt idx="896">
                  <c:v>44372</c:v>
                </c:pt>
                <c:pt idx="897">
                  <c:v>44375</c:v>
                </c:pt>
                <c:pt idx="898">
                  <c:v>44376</c:v>
                </c:pt>
                <c:pt idx="899">
                  <c:v>44377</c:v>
                </c:pt>
                <c:pt idx="900">
                  <c:v>44378</c:v>
                </c:pt>
                <c:pt idx="901">
                  <c:v>44379</c:v>
                </c:pt>
                <c:pt idx="902">
                  <c:v>44382</c:v>
                </c:pt>
                <c:pt idx="903">
                  <c:v>44383</c:v>
                </c:pt>
                <c:pt idx="904">
                  <c:v>44384</c:v>
                </c:pt>
                <c:pt idx="905">
                  <c:v>44385</c:v>
                </c:pt>
                <c:pt idx="906">
                  <c:v>44386</c:v>
                </c:pt>
                <c:pt idx="907">
                  <c:v>44389</c:v>
                </c:pt>
                <c:pt idx="908">
                  <c:v>44390</c:v>
                </c:pt>
                <c:pt idx="909">
                  <c:v>44391</c:v>
                </c:pt>
                <c:pt idx="910">
                  <c:v>44392</c:v>
                </c:pt>
                <c:pt idx="911">
                  <c:v>44393</c:v>
                </c:pt>
                <c:pt idx="912">
                  <c:v>44396</c:v>
                </c:pt>
                <c:pt idx="913">
                  <c:v>44397</c:v>
                </c:pt>
                <c:pt idx="914">
                  <c:v>44398</c:v>
                </c:pt>
                <c:pt idx="915">
                  <c:v>44399</c:v>
                </c:pt>
                <c:pt idx="916">
                  <c:v>44400</c:v>
                </c:pt>
                <c:pt idx="917">
                  <c:v>44403</c:v>
                </c:pt>
                <c:pt idx="918">
                  <c:v>44404</c:v>
                </c:pt>
                <c:pt idx="919">
                  <c:v>44405</c:v>
                </c:pt>
                <c:pt idx="920">
                  <c:v>44406</c:v>
                </c:pt>
                <c:pt idx="921">
                  <c:v>44407</c:v>
                </c:pt>
                <c:pt idx="922">
                  <c:v>44410</c:v>
                </c:pt>
                <c:pt idx="923">
                  <c:v>44411</c:v>
                </c:pt>
                <c:pt idx="924">
                  <c:v>44412</c:v>
                </c:pt>
                <c:pt idx="925">
                  <c:v>44413</c:v>
                </c:pt>
                <c:pt idx="926">
                  <c:v>44414</c:v>
                </c:pt>
                <c:pt idx="927">
                  <c:v>44417</c:v>
                </c:pt>
                <c:pt idx="928">
                  <c:v>44418</c:v>
                </c:pt>
                <c:pt idx="929">
                  <c:v>44419</c:v>
                </c:pt>
                <c:pt idx="930">
                  <c:v>44420</c:v>
                </c:pt>
                <c:pt idx="931">
                  <c:v>44421</c:v>
                </c:pt>
                <c:pt idx="932">
                  <c:v>44424</c:v>
                </c:pt>
                <c:pt idx="933">
                  <c:v>44425</c:v>
                </c:pt>
                <c:pt idx="934">
                  <c:v>44426</c:v>
                </c:pt>
                <c:pt idx="935">
                  <c:v>44427</c:v>
                </c:pt>
                <c:pt idx="936">
                  <c:v>44428</c:v>
                </c:pt>
                <c:pt idx="937">
                  <c:v>44431</c:v>
                </c:pt>
                <c:pt idx="938">
                  <c:v>44432</c:v>
                </c:pt>
                <c:pt idx="939">
                  <c:v>44433</c:v>
                </c:pt>
                <c:pt idx="940">
                  <c:v>44434</c:v>
                </c:pt>
                <c:pt idx="941">
                  <c:v>44435</c:v>
                </c:pt>
                <c:pt idx="942">
                  <c:v>44438</c:v>
                </c:pt>
                <c:pt idx="943">
                  <c:v>44439</c:v>
                </c:pt>
                <c:pt idx="944">
                  <c:v>44440</c:v>
                </c:pt>
                <c:pt idx="945">
                  <c:v>44441</c:v>
                </c:pt>
                <c:pt idx="946">
                  <c:v>44442</c:v>
                </c:pt>
                <c:pt idx="947">
                  <c:v>44445</c:v>
                </c:pt>
                <c:pt idx="948">
                  <c:v>44446</c:v>
                </c:pt>
                <c:pt idx="949">
                  <c:v>44447</c:v>
                </c:pt>
                <c:pt idx="950">
                  <c:v>44448</c:v>
                </c:pt>
                <c:pt idx="951">
                  <c:v>44449</c:v>
                </c:pt>
                <c:pt idx="952">
                  <c:v>44452</c:v>
                </c:pt>
                <c:pt idx="953">
                  <c:v>44453</c:v>
                </c:pt>
                <c:pt idx="954">
                  <c:v>44454</c:v>
                </c:pt>
                <c:pt idx="955">
                  <c:v>44455</c:v>
                </c:pt>
                <c:pt idx="956">
                  <c:v>44456</c:v>
                </c:pt>
                <c:pt idx="957">
                  <c:v>44459</c:v>
                </c:pt>
                <c:pt idx="958">
                  <c:v>44460</c:v>
                </c:pt>
                <c:pt idx="959">
                  <c:v>44461</c:v>
                </c:pt>
                <c:pt idx="960">
                  <c:v>44462</c:v>
                </c:pt>
                <c:pt idx="961">
                  <c:v>44463</c:v>
                </c:pt>
                <c:pt idx="962">
                  <c:v>44466</c:v>
                </c:pt>
                <c:pt idx="963">
                  <c:v>44467</c:v>
                </c:pt>
                <c:pt idx="964">
                  <c:v>44468</c:v>
                </c:pt>
                <c:pt idx="965">
                  <c:v>44470</c:v>
                </c:pt>
                <c:pt idx="966">
                  <c:v>44473</c:v>
                </c:pt>
                <c:pt idx="967">
                  <c:v>44474</c:v>
                </c:pt>
                <c:pt idx="968">
                  <c:v>44475</c:v>
                </c:pt>
                <c:pt idx="969">
                  <c:v>44476</c:v>
                </c:pt>
                <c:pt idx="970">
                  <c:v>44477</c:v>
                </c:pt>
                <c:pt idx="971">
                  <c:v>44480</c:v>
                </c:pt>
                <c:pt idx="972">
                  <c:v>44481</c:v>
                </c:pt>
                <c:pt idx="973">
                  <c:v>44482</c:v>
                </c:pt>
                <c:pt idx="974">
                  <c:v>44483</c:v>
                </c:pt>
                <c:pt idx="975">
                  <c:v>44484</c:v>
                </c:pt>
                <c:pt idx="976">
                  <c:v>44487</c:v>
                </c:pt>
                <c:pt idx="977">
                  <c:v>44488</c:v>
                </c:pt>
                <c:pt idx="978">
                  <c:v>44489</c:v>
                </c:pt>
                <c:pt idx="979">
                  <c:v>44490</c:v>
                </c:pt>
                <c:pt idx="980">
                  <c:v>44491</c:v>
                </c:pt>
                <c:pt idx="981">
                  <c:v>44494</c:v>
                </c:pt>
                <c:pt idx="982">
                  <c:v>44495</c:v>
                </c:pt>
                <c:pt idx="983">
                  <c:v>44496</c:v>
                </c:pt>
                <c:pt idx="984">
                  <c:v>44497</c:v>
                </c:pt>
                <c:pt idx="985">
                  <c:v>44498</c:v>
                </c:pt>
                <c:pt idx="986">
                  <c:v>44501</c:v>
                </c:pt>
                <c:pt idx="987">
                  <c:v>44502</c:v>
                </c:pt>
                <c:pt idx="988">
                  <c:v>44503</c:v>
                </c:pt>
                <c:pt idx="989">
                  <c:v>44504</c:v>
                </c:pt>
                <c:pt idx="990">
                  <c:v>44505</c:v>
                </c:pt>
                <c:pt idx="991">
                  <c:v>44508</c:v>
                </c:pt>
                <c:pt idx="992">
                  <c:v>44509</c:v>
                </c:pt>
                <c:pt idx="993">
                  <c:v>44510</c:v>
                </c:pt>
                <c:pt idx="994">
                  <c:v>44511</c:v>
                </c:pt>
                <c:pt idx="995">
                  <c:v>44512</c:v>
                </c:pt>
                <c:pt idx="996">
                  <c:v>44515</c:v>
                </c:pt>
                <c:pt idx="997">
                  <c:v>44516</c:v>
                </c:pt>
                <c:pt idx="998">
                  <c:v>44517</c:v>
                </c:pt>
                <c:pt idx="999">
                  <c:v>44518</c:v>
                </c:pt>
                <c:pt idx="1000">
                  <c:v>44519</c:v>
                </c:pt>
                <c:pt idx="1001">
                  <c:v>44522</c:v>
                </c:pt>
                <c:pt idx="1002">
                  <c:v>44523</c:v>
                </c:pt>
                <c:pt idx="1003">
                  <c:v>44524</c:v>
                </c:pt>
                <c:pt idx="1004">
                  <c:v>44525</c:v>
                </c:pt>
                <c:pt idx="1005">
                  <c:v>44526</c:v>
                </c:pt>
                <c:pt idx="1006">
                  <c:v>44529</c:v>
                </c:pt>
                <c:pt idx="1007">
                  <c:v>44530</c:v>
                </c:pt>
                <c:pt idx="1008">
                  <c:v>44531</c:v>
                </c:pt>
                <c:pt idx="1009">
                  <c:v>44532</c:v>
                </c:pt>
                <c:pt idx="1010">
                  <c:v>44533</c:v>
                </c:pt>
                <c:pt idx="1011">
                  <c:v>44536</c:v>
                </c:pt>
                <c:pt idx="1012">
                  <c:v>44537</c:v>
                </c:pt>
                <c:pt idx="1013">
                  <c:v>44538</c:v>
                </c:pt>
                <c:pt idx="1014">
                  <c:v>44539</c:v>
                </c:pt>
                <c:pt idx="1015">
                  <c:v>44540</c:v>
                </c:pt>
                <c:pt idx="1016">
                  <c:v>44543</c:v>
                </c:pt>
                <c:pt idx="1017">
                  <c:v>44544</c:v>
                </c:pt>
                <c:pt idx="1018">
                  <c:v>44545</c:v>
                </c:pt>
                <c:pt idx="1019">
                  <c:v>44546</c:v>
                </c:pt>
                <c:pt idx="1020">
                  <c:v>44547</c:v>
                </c:pt>
                <c:pt idx="1021">
                  <c:v>44550</c:v>
                </c:pt>
                <c:pt idx="1022">
                  <c:v>44551</c:v>
                </c:pt>
                <c:pt idx="1023">
                  <c:v>44552</c:v>
                </c:pt>
                <c:pt idx="1024">
                  <c:v>44553</c:v>
                </c:pt>
                <c:pt idx="1025">
                  <c:v>44554</c:v>
                </c:pt>
                <c:pt idx="1026">
                  <c:v>44559</c:v>
                </c:pt>
                <c:pt idx="1027">
                  <c:v>44560</c:v>
                </c:pt>
                <c:pt idx="1028">
                  <c:v>44561</c:v>
                </c:pt>
                <c:pt idx="1029">
                  <c:v>44565</c:v>
                </c:pt>
                <c:pt idx="1030">
                  <c:v>44566</c:v>
                </c:pt>
                <c:pt idx="1031">
                  <c:v>44567</c:v>
                </c:pt>
                <c:pt idx="1032">
                  <c:v>44568</c:v>
                </c:pt>
                <c:pt idx="1033">
                  <c:v>44571</c:v>
                </c:pt>
                <c:pt idx="1034">
                  <c:v>44572</c:v>
                </c:pt>
                <c:pt idx="1035">
                  <c:v>44573</c:v>
                </c:pt>
                <c:pt idx="1036">
                  <c:v>44574</c:v>
                </c:pt>
                <c:pt idx="1037">
                  <c:v>44575</c:v>
                </c:pt>
                <c:pt idx="1038">
                  <c:v>44578</c:v>
                </c:pt>
                <c:pt idx="1039">
                  <c:v>44579</c:v>
                </c:pt>
                <c:pt idx="1040">
                  <c:v>44580</c:v>
                </c:pt>
                <c:pt idx="1041">
                  <c:v>44581</c:v>
                </c:pt>
                <c:pt idx="1042">
                  <c:v>44582</c:v>
                </c:pt>
                <c:pt idx="1043">
                  <c:v>44585</c:v>
                </c:pt>
                <c:pt idx="1044">
                  <c:v>44586</c:v>
                </c:pt>
                <c:pt idx="1045">
                  <c:v>44587</c:v>
                </c:pt>
                <c:pt idx="1046">
                  <c:v>44588</c:v>
                </c:pt>
                <c:pt idx="1047">
                  <c:v>44589</c:v>
                </c:pt>
                <c:pt idx="1048">
                  <c:v>44592</c:v>
                </c:pt>
                <c:pt idx="1049">
                  <c:v>44593</c:v>
                </c:pt>
                <c:pt idx="1050">
                  <c:v>44594</c:v>
                </c:pt>
                <c:pt idx="1051">
                  <c:v>44595</c:v>
                </c:pt>
                <c:pt idx="1052">
                  <c:v>44596</c:v>
                </c:pt>
                <c:pt idx="1053">
                  <c:v>44599</c:v>
                </c:pt>
                <c:pt idx="1054">
                  <c:v>44600</c:v>
                </c:pt>
                <c:pt idx="1055">
                  <c:v>44601</c:v>
                </c:pt>
                <c:pt idx="1056">
                  <c:v>44602</c:v>
                </c:pt>
                <c:pt idx="1057">
                  <c:v>44603</c:v>
                </c:pt>
                <c:pt idx="1058">
                  <c:v>44606</c:v>
                </c:pt>
                <c:pt idx="1059">
                  <c:v>44607</c:v>
                </c:pt>
                <c:pt idx="1060">
                  <c:v>44608</c:v>
                </c:pt>
                <c:pt idx="1061">
                  <c:v>44609</c:v>
                </c:pt>
                <c:pt idx="1062">
                  <c:v>44610</c:v>
                </c:pt>
                <c:pt idx="1063">
                  <c:v>44613</c:v>
                </c:pt>
                <c:pt idx="1064">
                  <c:v>44614</c:v>
                </c:pt>
                <c:pt idx="1065">
                  <c:v>44615</c:v>
                </c:pt>
                <c:pt idx="1066">
                  <c:v>44616</c:v>
                </c:pt>
                <c:pt idx="1067">
                  <c:v>44617</c:v>
                </c:pt>
                <c:pt idx="1068">
                  <c:v>44620</c:v>
                </c:pt>
                <c:pt idx="1069">
                  <c:v>44621</c:v>
                </c:pt>
                <c:pt idx="1070">
                  <c:v>44622</c:v>
                </c:pt>
                <c:pt idx="1071">
                  <c:v>44623</c:v>
                </c:pt>
                <c:pt idx="1072">
                  <c:v>44624</c:v>
                </c:pt>
                <c:pt idx="1073">
                  <c:v>44627</c:v>
                </c:pt>
                <c:pt idx="1074">
                  <c:v>44628</c:v>
                </c:pt>
                <c:pt idx="1075">
                  <c:v>44629</c:v>
                </c:pt>
                <c:pt idx="1076">
                  <c:v>44630</c:v>
                </c:pt>
                <c:pt idx="1077">
                  <c:v>44631</c:v>
                </c:pt>
                <c:pt idx="1078">
                  <c:v>44634</c:v>
                </c:pt>
                <c:pt idx="1079">
                  <c:v>44635</c:v>
                </c:pt>
                <c:pt idx="1080">
                  <c:v>44636</c:v>
                </c:pt>
                <c:pt idx="1081">
                  <c:v>44637</c:v>
                </c:pt>
                <c:pt idx="1082">
                  <c:v>44638</c:v>
                </c:pt>
                <c:pt idx="1083">
                  <c:v>44641</c:v>
                </c:pt>
                <c:pt idx="1084">
                  <c:v>44642</c:v>
                </c:pt>
                <c:pt idx="1085">
                  <c:v>44643</c:v>
                </c:pt>
                <c:pt idx="1086">
                  <c:v>44644</c:v>
                </c:pt>
                <c:pt idx="1087">
                  <c:v>44645</c:v>
                </c:pt>
                <c:pt idx="1088">
                  <c:v>44648</c:v>
                </c:pt>
                <c:pt idx="1089">
                  <c:v>44649</c:v>
                </c:pt>
                <c:pt idx="1090">
                  <c:v>44650</c:v>
                </c:pt>
                <c:pt idx="1091">
                  <c:v>44651</c:v>
                </c:pt>
                <c:pt idx="1092">
                  <c:v>44652</c:v>
                </c:pt>
                <c:pt idx="1093">
                  <c:v>44655</c:v>
                </c:pt>
                <c:pt idx="1094">
                  <c:v>44656</c:v>
                </c:pt>
                <c:pt idx="1095">
                  <c:v>44657</c:v>
                </c:pt>
                <c:pt idx="1096">
                  <c:v>44658</c:v>
                </c:pt>
                <c:pt idx="1097">
                  <c:v>44659</c:v>
                </c:pt>
                <c:pt idx="1098">
                  <c:v>44662</c:v>
                </c:pt>
                <c:pt idx="1099">
                  <c:v>44663</c:v>
                </c:pt>
                <c:pt idx="1100">
                  <c:v>44664</c:v>
                </c:pt>
                <c:pt idx="1101">
                  <c:v>44665</c:v>
                </c:pt>
                <c:pt idx="1102">
                  <c:v>44666</c:v>
                </c:pt>
                <c:pt idx="1103">
                  <c:v>44669</c:v>
                </c:pt>
                <c:pt idx="1104">
                  <c:v>44670</c:v>
                </c:pt>
                <c:pt idx="1105">
                  <c:v>44671</c:v>
                </c:pt>
                <c:pt idx="1106">
                  <c:v>44672</c:v>
                </c:pt>
                <c:pt idx="1107">
                  <c:v>44673</c:v>
                </c:pt>
                <c:pt idx="1108">
                  <c:v>44676</c:v>
                </c:pt>
                <c:pt idx="1109">
                  <c:v>44677</c:v>
                </c:pt>
                <c:pt idx="1110">
                  <c:v>44678</c:v>
                </c:pt>
                <c:pt idx="1111">
                  <c:v>44679</c:v>
                </c:pt>
                <c:pt idx="1112">
                  <c:v>44680</c:v>
                </c:pt>
                <c:pt idx="1113">
                  <c:v>44683</c:v>
                </c:pt>
                <c:pt idx="1114">
                  <c:v>44684</c:v>
                </c:pt>
                <c:pt idx="1115">
                  <c:v>44685</c:v>
                </c:pt>
                <c:pt idx="1116">
                  <c:v>44686</c:v>
                </c:pt>
                <c:pt idx="1117">
                  <c:v>44687</c:v>
                </c:pt>
                <c:pt idx="1118">
                  <c:v>44690</c:v>
                </c:pt>
                <c:pt idx="1119">
                  <c:v>44691</c:v>
                </c:pt>
                <c:pt idx="1120">
                  <c:v>44692</c:v>
                </c:pt>
                <c:pt idx="1121">
                  <c:v>44693</c:v>
                </c:pt>
                <c:pt idx="1122">
                  <c:v>44694</c:v>
                </c:pt>
                <c:pt idx="1123">
                  <c:v>44697</c:v>
                </c:pt>
                <c:pt idx="1124">
                  <c:v>44698</c:v>
                </c:pt>
                <c:pt idx="1125">
                  <c:v>44699</c:v>
                </c:pt>
                <c:pt idx="1126">
                  <c:v>44700</c:v>
                </c:pt>
                <c:pt idx="1127">
                  <c:v>44701</c:v>
                </c:pt>
                <c:pt idx="1128">
                  <c:v>44704</c:v>
                </c:pt>
                <c:pt idx="1129">
                  <c:v>44705</c:v>
                </c:pt>
                <c:pt idx="1130">
                  <c:v>44706</c:v>
                </c:pt>
                <c:pt idx="1131">
                  <c:v>44707</c:v>
                </c:pt>
                <c:pt idx="1132">
                  <c:v>44708</c:v>
                </c:pt>
                <c:pt idx="1133">
                  <c:v>44711</c:v>
                </c:pt>
                <c:pt idx="1134">
                  <c:v>44712</c:v>
                </c:pt>
                <c:pt idx="1135">
                  <c:v>44713</c:v>
                </c:pt>
                <c:pt idx="1136">
                  <c:v>44714</c:v>
                </c:pt>
                <c:pt idx="1137">
                  <c:v>44715</c:v>
                </c:pt>
                <c:pt idx="1138">
                  <c:v>44718</c:v>
                </c:pt>
                <c:pt idx="1139">
                  <c:v>44719</c:v>
                </c:pt>
                <c:pt idx="1140">
                  <c:v>44720</c:v>
                </c:pt>
                <c:pt idx="1141">
                  <c:v>44721</c:v>
                </c:pt>
                <c:pt idx="1142">
                  <c:v>44722</c:v>
                </c:pt>
                <c:pt idx="1143">
                  <c:v>44725</c:v>
                </c:pt>
                <c:pt idx="1144">
                  <c:v>44726</c:v>
                </c:pt>
                <c:pt idx="1145">
                  <c:v>44727</c:v>
                </c:pt>
                <c:pt idx="1146">
                  <c:v>44728</c:v>
                </c:pt>
                <c:pt idx="1147">
                  <c:v>44729</c:v>
                </c:pt>
                <c:pt idx="1148">
                  <c:v>44732</c:v>
                </c:pt>
                <c:pt idx="1149">
                  <c:v>44733</c:v>
                </c:pt>
                <c:pt idx="1150">
                  <c:v>44734</c:v>
                </c:pt>
                <c:pt idx="1151">
                  <c:v>44735</c:v>
                </c:pt>
                <c:pt idx="1152">
                  <c:v>44736</c:v>
                </c:pt>
                <c:pt idx="1153">
                  <c:v>44739</c:v>
                </c:pt>
                <c:pt idx="1154">
                  <c:v>44740</c:v>
                </c:pt>
                <c:pt idx="1155">
                  <c:v>44741</c:v>
                </c:pt>
                <c:pt idx="1156">
                  <c:v>44742</c:v>
                </c:pt>
                <c:pt idx="1157">
                  <c:v>44743</c:v>
                </c:pt>
                <c:pt idx="1158">
                  <c:v>44746</c:v>
                </c:pt>
                <c:pt idx="1159">
                  <c:v>44747</c:v>
                </c:pt>
                <c:pt idx="1160">
                  <c:v>44748</c:v>
                </c:pt>
                <c:pt idx="1161">
                  <c:v>44749</c:v>
                </c:pt>
                <c:pt idx="1162">
                  <c:v>44750</c:v>
                </c:pt>
                <c:pt idx="1163">
                  <c:v>44753</c:v>
                </c:pt>
                <c:pt idx="1164">
                  <c:v>44754</c:v>
                </c:pt>
                <c:pt idx="1165">
                  <c:v>44755</c:v>
                </c:pt>
                <c:pt idx="1166">
                  <c:v>44756</c:v>
                </c:pt>
                <c:pt idx="1167">
                  <c:v>44757</c:v>
                </c:pt>
                <c:pt idx="1168">
                  <c:v>44760</c:v>
                </c:pt>
                <c:pt idx="1169">
                  <c:v>44761</c:v>
                </c:pt>
                <c:pt idx="1170">
                  <c:v>44762</c:v>
                </c:pt>
                <c:pt idx="1171">
                  <c:v>44763</c:v>
                </c:pt>
                <c:pt idx="1172">
                  <c:v>44764</c:v>
                </c:pt>
                <c:pt idx="1173">
                  <c:v>44767</c:v>
                </c:pt>
                <c:pt idx="1174">
                  <c:v>44768</c:v>
                </c:pt>
                <c:pt idx="1175">
                  <c:v>44769</c:v>
                </c:pt>
                <c:pt idx="1176">
                  <c:v>44770</c:v>
                </c:pt>
                <c:pt idx="1177">
                  <c:v>44771</c:v>
                </c:pt>
                <c:pt idx="1178">
                  <c:v>44774</c:v>
                </c:pt>
                <c:pt idx="1179">
                  <c:v>44776</c:v>
                </c:pt>
                <c:pt idx="1180">
                  <c:v>44777</c:v>
                </c:pt>
                <c:pt idx="1181">
                  <c:v>44778</c:v>
                </c:pt>
                <c:pt idx="1182">
                  <c:v>44781</c:v>
                </c:pt>
                <c:pt idx="1183">
                  <c:v>44782</c:v>
                </c:pt>
                <c:pt idx="1184">
                  <c:v>44783</c:v>
                </c:pt>
                <c:pt idx="1185">
                  <c:v>44784</c:v>
                </c:pt>
                <c:pt idx="1186">
                  <c:v>44785</c:v>
                </c:pt>
                <c:pt idx="1187">
                  <c:v>44788</c:v>
                </c:pt>
                <c:pt idx="1188">
                  <c:v>44789</c:v>
                </c:pt>
                <c:pt idx="1189">
                  <c:v>44790</c:v>
                </c:pt>
                <c:pt idx="1190">
                  <c:v>44791</c:v>
                </c:pt>
                <c:pt idx="1191">
                  <c:v>44792</c:v>
                </c:pt>
                <c:pt idx="1192">
                  <c:v>44795</c:v>
                </c:pt>
                <c:pt idx="1193">
                  <c:v>44796</c:v>
                </c:pt>
                <c:pt idx="1194">
                  <c:v>44797</c:v>
                </c:pt>
                <c:pt idx="1195">
                  <c:v>44798</c:v>
                </c:pt>
                <c:pt idx="1196">
                  <c:v>44799</c:v>
                </c:pt>
                <c:pt idx="1197">
                  <c:v>44802</c:v>
                </c:pt>
                <c:pt idx="1198">
                  <c:v>44803</c:v>
                </c:pt>
                <c:pt idx="1199">
                  <c:v>44804</c:v>
                </c:pt>
                <c:pt idx="1200">
                  <c:v>44805</c:v>
                </c:pt>
                <c:pt idx="1201">
                  <c:v>44806</c:v>
                </c:pt>
                <c:pt idx="1202">
                  <c:v>44809</c:v>
                </c:pt>
                <c:pt idx="1203">
                  <c:v>44810</c:v>
                </c:pt>
                <c:pt idx="1204">
                  <c:v>44811</c:v>
                </c:pt>
                <c:pt idx="1205">
                  <c:v>44812</c:v>
                </c:pt>
                <c:pt idx="1206">
                  <c:v>44813</c:v>
                </c:pt>
                <c:pt idx="1207">
                  <c:v>44816</c:v>
                </c:pt>
                <c:pt idx="1208">
                  <c:v>44817</c:v>
                </c:pt>
                <c:pt idx="1209">
                  <c:v>44818</c:v>
                </c:pt>
                <c:pt idx="1210">
                  <c:v>44819</c:v>
                </c:pt>
                <c:pt idx="1211">
                  <c:v>44820</c:v>
                </c:pt>
                <c:pt idx="1212">
                  <c:v>44823</c:v>
                </c:pt>
                <c:pt idx="1213">
                  <c:v>44824</c:v>
                </c:pt>
                <c:pt idx="1214">
                  <c:v>44825</c:v>
                </c:pt>
                <c:pt idx="1215">
                  <c:v>44826</c:v>
                </c:pt>
                <c:pt idx="1216">
                  <c:v>44827</c:v>
                </c:pt>
                <c:pt idx="1217">
                  <c:v>44830</c:v>
                </c:pt>
                <c:pt idx="1218">
                  <c:v>44831</c:v>
                </c:pt>
                <c:pt idx="1219">
                  <c:v>44832</c:v>
                </c:pt>
                <c:pt idx="1220">
                  <c:v>44833</c:v>
                </c:pt>
                <c:pt idx="1221">
                  <c:v>44837</c:v>
                </c:pt>
                <c:pt idx="1222">
                  <c:v>44838</c:v>
                </c:pt>
                <c:pt idx="1223">
                  <c:v>44839</c:v>
                </c:pt>
                <c:pt idx="1224">
                  <c:v>44840</c:v>
                </c:pt>
                <c:pt idx="1225">
                  <c:v>44841</c:v>
                </c:pt>
                <c:pt idx="1226">
                  <c:v>44844</c:v>
                </c:pt>
                <c:pt idx="1227">
                  <c:v>44845</c:v>
                </c:pt>
                <c:pt idx="1228">
                  <c:v>44846</c:v>
                </c:pt>
                <c:pt idx="1229">
                  <c:v>44847</c:v>
                </c:pt>
              </c:numCache>
            </c:numRef>
          </c:cat>
          <c:val>
            <c:numRef>
              <c:f>INDINF_LABOUR!$E$2:$E$1231</c:f>
              <c:numCache>
                <c:formatCode>General</c:formatCode>
                <c:ptCount val="12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1.36</c:v>
                </c:pt>
                <c:pt idx="941">
                  <c:v>#N/A</c:v>
                </c:pt>
                <c:pt idx="942">
                  <c:v>#N/A</c:v>
                </c:pt>
                <c:pt idx="943">
                  <c:v>#N/A</c:v>
                </c:pt>
                <c:pt idx="944">
                  <c:v>#N/A</c:v>
                </c:pt>
                <c:pt idx="945">
                  <c:v>1.34</c:v>
                </c:pt>
                <c:pt idx="946">
                  <c:v>#N/A</c:v>
                </c:pt>
                <c:pt idx="947">
                  <c:v>#N/A</c:v>
                </c:pt>
                <c:pt idx="948">
                  <c:v>#N/A</c:v>
                </c:pt>
                <c:pt idx="949">
                  <c:v>#N/A</c:v>
                </c:pt>
                <c:pt idx="950">
                  <c:v>1.33</c:v>
                </c:pt>
                <c:pt idx="951">
                  <c:v>#N/A</c:v>
                </c:pt>
                <c:pt idx="952">
                  <c:v>#N/A</c:v>
                </c:pt>
                <c:pt idx="953">
                  <c:v>#N/A</c:v>
                </c:pt>
                <c:pt idx="954">
                  <c:v>#N/A</c:v>
                </c:pt>
                <c:pt idx="955">
                  <c:v>1.33</c:v>
                </c:pt>
                <c:pt idx="956">
                  <c:v>#N/A</c:v>
                </c:pt>
                <c:pt idx="957">
                  <c:v>#N/A</c:v>
                </c:pt>
                <c:pt idx="958">
                  <c:v>#N/A</c:v>
                </c:pt>
                <c:pt idx="959">
                  <c:v>#N/A</c:v>
                </c:pt>
                <c:pt idx="960">
                  <c:v>1.33</c:v>
                </c:pt>
                <c:pt idx="961">
                  <c:v>#N/A</c:v>
                </c:pt>
                <c:pt idx="962">
                  <c:v>#N/A</c:v>
                </c:pt>
                <c:pt idx="963">
                  <c:v>#N/A</c:v>
                </c:pt>
                <c:pt idx="964">
                  <c:v>#N/A</c:v>
                </c:pt>
                <c:pt idx="965">
                  <c:v>#N/A</c:v>
                </c:pt>
                <c:pt idx="966">
                  <c:v>#N/A</c:v>
                </c:pt>
                <c:pt idx="967">
                  <c:v>#N/A</c:v>
                </c:pt>
                <c:pt idx="968">
                  <c:v>#N/A</c:v>
                </c:pt>
                <c:pt idx="969">
                  <c:v>1.32</c:v>
                </c:pt>
                <c:pt idx="970">
                  <c:v>#N/A</c:v>
                </c:pt>
                <c:pt idx="971">
                  <c:v>#N/A</c:v>
                </c:pt>
                <c:pt idx="972">
                  <c:v>#N/A</c:v>
                </c:pt>
                <c:pt idx="973">
                  <c:v>#N/A</c:v>
                </c:pt>
                <c:pt idx="974">
                  <c:v>1.33</c:v>
                </c:pt>
                <c:pt idx="975">
                  <c:v>#N/A</c:v>
                </c:pt>
                <c:pt idx="976">
                  <c:v>#N/A</c:v>
                </c:pt>
                <c:pt idx="977">
                  <c:v>#N/A</c:v>
                </c:pt>
                <c:pt idx="978">
                  <c:v>#N/A</c:v>
                </c:pt>
                <c:pt idx="979">
                  <c:v>1.33</c:v>
                </c:pt>
                <c:pt idx="980">
                  <c:v>#N/A</c:v>
                </c:pt>
                <c:pt idx="981">
                  <c:v>#N/A</c:v>
                </c:pt>
                <c:pt idx="982">
                  <c:v>#N/A</c:v>
                </c:pt>
                <c:pt idx="983">
                  <c:v>#N/A</c:v>
                </c:pt>
                <c:pt idx="984">
                  <c:v>1.33</c:v>
                </c:pt>
                <c:pt idx="985">
                  <c:v>#N/A</c:v>
                </c:pt>
                <c:pt idx="986">
                  <c:v>#N/A</c:v>
                </c:pt>
                <c:pt idx="987">
                  <c:v>#N/A</c:v>
                </c:pt>
                <c:pt idx="988">
                  <c:v>#N/A</c:v>
                </c:pt>
                <c:pt idx="989">
                  <c:v>1.32</c:v>
                </c:pt>
                <c:pt idx="990">
                  <c:v>#N/A</c:v>
                </c:pt>
                <c:pt idx="991">
                  <c:v>#N/A</c:v>
                </c:pt>
                <c:pt idx="992">
                  <c:v>#N/A</c:v>
                </c:pt>
                <c:pt idx="993">
                  <c:v>#N/A</c:v>
                </c:pt>
                <c:pt idx="994">
                  <c:v>1.32</c:v>
                </c:pt>
                <c:pt idx="995">
                  <c:v>#N/A</c:v>
                </c:pt>
                <c:pt idx="996">
                  <c:v>#N/A</c:v>
                </c:pt>
                <c:pt idx="997">
                  <c:v>#N/A</c:v>
                </c:pt>
                <c:pt idx="998">
                  <c:v>#N/A</c:v>
                </c:pt>
                <c:pt idx="999">
                  <c:v>1.3</c:v>
                </c:pt>
                <c:pt idx="1000">
                  <c:v>#N/A</c:v>
                </c:pt>
                <c:pt idx="1001">
                  <c:v>#N/A</c:v>
                </c:pt>
                <c:pt idx="1002">
                  <c:v>#N/A</c:v>
                </c:pt>
                <c:pt idx="1003">
                  <c:v>#N/A</c:v>
                </c:pt>
                <c:pt idx="1004">
                  <c:v>1.29</c:v>
                </c:pt>
                <c:pt idx="1005">
                  <c:v>#N/A</c:v>
                </c:pt>
                <c:pt idx="1006">
                  <c:v>#N/A</c:v>
                </c:pt>
                <c:pt idx="1007">
                  <c:v>#N/A</c:v>
                </c:pt>
                <c:pt idx="1008">
                  <c:v>#N/A</c:v>
                </c:pt>
                <c:pt idx="1009">
                  <c:v>1.29</c:v>
                </c:pt>
                <c:pt idx="1010">
                  <c:v>#N/A</c:v>
                </c:pt>
                <c:pt idx="1011">
                  <c:v>#N/A</c:v>
                </c:pt>
                <c:pt idx="1012">
                  <c:v>#N/A</c:v>
                </c:pt>
                <c:pt idx="1013">
                  <c:v>#N/A</c:v>
                </c:pt>
                <c:pt idx="1014">
                  <c:v>1.26</c:v>
                </c:pt>
                <c:pt idx="1015">
                  <c:v>#N/A</c:v>
                </c:pt>
                <c:pt idx="1016">
                  <c:v>#N/A</c:v>
                </c:pt>
                <c:pt idx="1017">
                  <c:v>#N/A</c:v>
                </c:pt>
                <c:pt idx="1018">
                  <c:v>#N/A</c:v>
                </c:pt>
                <c:pt idx="1019">
                  <c:v>1.27</c:v>
                </c:pt>
                <c:pt idx="1020">
                  <c:v>#N/A</c:v>
                </c:pt>
                <c:pt idx="1021">
                  <c:v>#N/A</c:v>
                </c:pt>
                <c:pt idx="1022">
                  <c:v>#N/A</c:v>
                </c:pt>
                <c:pt idx="1023">
                  <c:v>#N/A</c:v>
                </c:pt>
                <c:pt idx="1024">
                  <c:v>1.3</c:v>
                </c:pt>
                <c:pt idx="1025">
                  <c:v>#N/A</c:v>
                </c:pt>
                <c:pt idx="1026">
                  <c:v>#N/A</c:v>
                </c:pt>
                <c:pt idx="1027">
                  <c:v>1.3</c:v>
                </c:pt>
                <c:pt idx="1028">
                  <c:v>#N/A</c:v>
                </c:pt>
                <c:pt idx="1029">
                  <c:v>#N/A</c:v>
                </c:pt>
                <c:pt idx="1030">
                  <c:v>#N/A</c:v>
                </c:pt>
                <c:pt idx="1031">
                  <c:v>1.31</c:v>
                </c:pt>
                <c:pt idx="1032">
                  <c:v>#N/A</c:v>
                </c:pt>
                <c:pt idx="1033">
                  <c:v>#N/A</c:v>
                </c:pt>
                <c:pt idx="1034">
                  <c:v>#N/A</c:v>
                </c:pt>
                <c:pt idx="1035">
                  <c:v>#N/A</c:v>
                </c:pt>
                <c:pt idx="1036">
                  <c:v>1.31</c:v>
                </c:pt>
                <c:pt idx="1037">
                  <c:v>#N/A</c:v>
                </c:pt>
                <c:pt idx="1038">
                  <c:v>#N/A</c:v>
                </c:pt>
                <c:pt idx="1039">
                  <c:v>#N/A</c:v>
                </c:pt>
                <c:pt idx="1040">
                  <c:v>#N/A</c:v>
                </c:pt>
                <c:pt idx="1041">
                  <c:v>1.3</c:v>
                </c:pt>
                <c:pt idx="1042">
                  <c:v>#N/A</c:v>
                </c:pt>
                <c:pt idx="1043">
                  <c:v>#N/A</c:v>
                </c:pt>
                <c:pt idx="1044">
                  <c:v>#N/A</c:v>
                </c:pt>
                <c:pt idx="1045">
                  <c:v>#N/A</c:v>
                </c:pt>
                <c:pt idx="1046">
                  <c:v>1.31</c:v>
                </c:pt>
                <c:pt idx="1047">
                  <c:v>#N/A</c:v>
                </c:pt>
                <c:pt idx="1048">
                  <c:v>#N/A</c:v>
                </c:pt>
                <c:pt idx="1049">
                  <c:v>#N/A</c:v>
                </c:pt>
                <c:pt idx="1050">
                  <c:v>#N/A</c:v>
                </c:pt>
                <c:pt idx="1051">
                  <c:v>1.31</c:v>
                </c:pt>
                <c:pt idx="1052">
                  <c:v>#N/A</c:v>
                </c:pt>
                <c:pt idx="1053">
                  <c:v>#N/A</c:v>
                </c:pt>
                <c:pt idx="1054">
                  <c:v>#N/A</c:v>
                </c:pt>
                <c:pt idx="1055">
                  <c:v>#N/A</c:v>
                </c:pt>
                <c:pt idx="1056">
                  <c:v>1.31</c:v>
                </c:pt>
                <c:pt idx="1057">
                  <c:v>#N/A</c:v>
                </c:pt>
                <c:pt idx="1058">
                  <c:v>#N/A</c:v>
                </c:pt>
                <c:pt idx="1059">
                  <c:v>#N/A</c:v>
                </c:pt>
                <c:pt idx="1060">
                  <c:v>#N/A</c:v>
                </c:pt>
                <c:pt idx="1061">
                  <c:v>1.29</c:v>
                </c:pt>
                <c:pt idx="1062">
                  <c:v>#N/A</c:v>
                </c:pt>
                <c:pt idx="1063">
                  <c:v>#N/A</c:v>
                </c:pt>
                <c:pt idx="1064">
                  <c:v>#N/A</c:v>
                </c:pt>
                <c:pt idx="1065">
                  <c:v>#N/A</c:v>
                </c:pt>
                <c:pt idx="1066">
                  <c:v>1.29</c:v>
                </c:pt>
                <c:pt idx="1067">
                  <c:v>#N/A</c:v>
                </c:pt>
                <c:pt idx="1068">
                  <c:v>#N/A</c:v>
                </c:pt>
                <c:pt idx="1069">
                  <c:v>#N/A</c:v>
                </c:pt>
                <c:pt idx="1070">
                  <c:v>#N/A</c:v>
                </c:pt>
                <c:pt idx="1071">
                  <c:v>1.29</c:v>
                </c:pt>
                <c:pt idx="1072">
                  <c:v>#N/A</c:v>
                </c:pt>
                <c:pt idx="1073">
                  <c:v>#N/A</c:v>
                </c:pt>
                <c:pt idx="1074">
                  <c:v>#N/A</c:v>
                </c:pt>
                <c:pt idx="1075">
                  <c:v>#N/A</c:v>
                </c:pt>
                <c:pt idx="1076">
                  <c:v>1.32</c:v>
                </c:pt>
                <c:pt idx="1077">
                  <c:v>#N/A</c:v>
                </c:pt>
                <c:pt idx="1078">
                  <c:v>#N/A</c:v>
                </c:pt>
                <c:pt idx="1079">
                  <c:v>#N/A</c:v>
                </c:pt>
                <c:pt idx="1080">
                  <c:v>#N/A</c:v>
                </c:pt>
                <c:pt idx="1081">
                  <c:v>1.41</c:v>
                </c:pt>
                <c:pt idx="1082">
                  <c:v>#N/A</c:v>
                </c:pt>
                <c:pt idx="1083">
                  <c:v>#N/A</c:v>
                </c:pt>
                <c:pt idx="1084">
                  <c:v>#N/A</c:v>
                </c:pt>
                <c:pt idx="1085">
                  <c:v>#N/A</c:v>
                </c:pt>
                <c:pt idx="1086">
                  <c:v>1.46</c:v>
                </c:pt>
                <c:pt idx="1087">
                  <c:v>#N/A</c:v>
                </c:pt>
                <c:pt idx="1088">
                  <c:v>#N/A</c:v>
                </c:pt>
                <c:pt idx="1089">
                  <c:v>#N/A</c:v>
                </c:pt>
                <c:pt idx="1090">
                  <c:v>#N/A</c:v>
                </c:pt>
                <c:pt idx="1091">
                  <c:v>1.45</c:v>
                </c:pt>
                <c:pt idx="1092">
                  <c:v>#N/A</c:v>
                </c:pt>
                <c:pt idx="1093">
                  <c:v>#N/A</c:v>
                </c:pt>
                <c:pt idx="1094">
                  <c:v>#N/A</c:v>
                </c:pt>
                <c:pt idx="1095">
                  <c:v>#N/A</c:v>
                </c:pt>
                <c:pt idx="1096">
                  <c:v>1.45</c:v>
                </c:pt>
                <c:pt idx="1097">
                  <c:v>#N/A</c:v>
                </c:pt>
                <c:pt idx="1098">
                  <c:v>#N/A</c:v>
                </c:pt>
                <c:pt idx="1099">
                  <c:v>#N/A</c:v>
                </c:pt>
                <c:pt idx="1100">
                  <c:v>#N/A</c:v>
                </c:pt>
                <c:pt idx="1101">
                  <c:v>1.52</c:v>
                </c:pt>
                <c:pt idx="1102">
                  <c:v>#N/A</c:v>
                </c:pt>
                <c:pt idx="1103">
                  <c:v>#N/A</c:v>
                </c:pt>
                <c:pt idx="1104">
                  <c:v>#N/A</c:v>
                </c:pt>
                <c:pt idx="1105">
                  <c:v>#N/A</c:v>
                </c:pt>
                <c:pt idx="1106">
                  <c:v>2.08</c:v>
                </c:pt>
                <c:pt idx="1107">
                  <c:v>#N/A</c:v>
                </c:pt>
                <c:pt idx="1108">
                  <c:v>#N/A</c:v>
                </c:pt>
                <c:pt idx="1109">
                  <c:v>#N/A</c:v>
                </c:pt>
                <c:pt idx="1110">
                  <c:v>#N/A</c:v>
                </c:pt>
                <c:pt idx="1111">
                  <c:v>2.11</c:v>
                </c:pt>
                <c:pt idx="1112">
                  <c:v>#N/A</c:v>
                </c:pt>
                <c:pt idx="1113">
                  <c:v>#N/A</c:v>
                </c:pt>
                <c:pt idx="1114">
                  <c:v>#N/A</c:v>
                </c:pt>
                <c:pt idx="1115">
                  <c:v>#N/A</c:v>
                </c:pt>
                <c:pt idx="1116">
                  <c:v>2.11</c:v>
                </c:pt>
                <c:pt idx="1117">
                  <c:v>#N/A</c:v>
                </c:pt>
                <c:pt idx="1118">
                  <c:v>#N/A</c:v>
                </c:pt>
                <c:pt idx="1119">
                  <c:v>#N/A</c:v>
                </c:pt>
                <c:pt idx="1120">
                  <c:v>#N/A</c:v>
                </c:pt>
                <c:pt idx="1121">
                  <c:v>2.12</c:v>
                </c:pt>
                <c:pt idx="1122">
                  <c:v>#N/A</c:v>
                </c:pt>
                <c:pt idx="1123">
                  <c:v>#N/A</c:v>
                </c:pt>
                <c:pt idx="1124">
                  <c:v>#N/A</c:v>
                </c:pt>
                <c:pt idx="1125">
                  <c:v>#N/A</c:v>
                </c:pt>
                <c:pt idx="1126">
                  <c:v>2.12</c:v>
                </c:pt>
                <c:pt idx="1127">
                  <c:v>#N/A</c:v>
                </c:pt>
                <c:pt idx="1128">
                  <c:v>#N/A</c:v>
                </c:pt>
                <c:pt idx="1129">
                  <c:v>#N/A</c:v>
                </c:pt>
                <c:pt idx="1130">
                  <c:v>#N/A</c:v>
                </c:pt>
                <c:pt idx="1131">
                  <c:v>2.12</c:v>
                </c:pt>
                <c:pt idx="1132">
                  <c:v>#N/A</c:v>
                </c:pt>
                <c:pt idx="1133">
                  <c:v>#N/A</c:v>
                </c:pt>
                <c:pt idx="1134">
                  <c:v>#N/A</c:v>
                </c:pt>
                <c:pt idx="1135">
                  <c:v>#N/A</c:v>
                </c:pt>
                <c:pt idx="1136">
                  <c:v>2.21</c:v>
                </c:pt>
                <c:pt idx="1137">
                  <c:v>#N/A</c:v>
                </c:pt>
                <c:pt idx="1138">
                  <c:v>#N/A</c:v>
                </c:pt>
                <c:pt idx="1139">
                  <c:v>#N/A</c:v>
                </c:pt>
                <c:pt idx="1140">
                  <c:v>#N/A</c:v>
                </c:pt>
                <c:pt idx="1141">
                  <c:v>2.64</c:v>
                </c:pt>
                <c:pt idx="1142">
                  <c:v>#N/A</c:v>
                </c:pt>
                <c:pt idx="1143">
                  <c:v>#N/A</c:v>
                </c:pt>
                <c:pt idx="1144">
                  <c:v>#N/A</c:v>
                </c:pt>
                <c:pt idx="1145">
                  <c:v>#N/A</c:v>
                </c:pt>
                <c:pt idx="1146">
                  <c:v>2.64</c:v>
                </c:pt>
                <c:pt idx="1147">
                  <c:v>#N/A</c:v>
                </c:pt>
                <c:pt idx="1148">
                  <c:v>#N/A</c:v>
                </c:pt>
                <c:pt idx="1149">
                  <c:v>#N/A</c:v>
                </c:pt>
                <c:pt idx="1150">
                  <c:v>#N/A</c:v>
                </c:pt>
                <c:pt idx="1151">
                  <c:v>2.68</c:v>
                </c:pt>
                <c:pt idx="1152">
                  <c:v>#N/A</c:v>
                </c:pt>
                <c:pt idx="1153">
                  <c:v>#N/A</c:v>
                </c:pt>
                <c:pt idx="1154">
                  <c:v>#N/A</c:v>
                </c:pt>
                <c:pt idx="1155">
                  <c:v>#N/A</c:v>
                </c:pt>
                <c:pt idx="1156">
                  <c:v>2.81</c:v>
                </c:pt>
                <c:pt idx="1157">
                  <c:v>#N/A</c:v>
                </c:pt>
                <c:pt idx="1158">
                  <c:v>#N/A</c:v>
                </c:pt>
                <c:pt idx="1159">
                  <c:v>#N/A</c:v>
                </c:pt>
                <c:pt idx="1160">
                  <c:v>#N/A</c:v>
                </c:pt>
                <c:pt idx="1161">
                  <c:v>2.83</c:v>
                </c:pt>
                <c:pt idx="1162">
                  <c:v>#N/A</c:v>
                </c:pt>
                <c:pt idx="1163">
                  <c:v>#N/A</c:v>
                </c:pt>
                <c:pt idx="1164">
                  <c:v>#N/A</c:v>
                </c:pt>
                <c:pt idx="1165">
                  <c:v>#N/A</c:v>
                </c:pt>
                <c:pt idx="1166">
                  <c:v>3.19</c:v>
                </c:pt>
                <c:pt idx="1167">
                  <c:v>#N/A</c:v>
                </c:pt>
                <c:pt idx="1168">
                  <c:v>#N/A</c:v>
                </c:pt>
                <c:pt idx="1169">
                  <c:v>#N/A</c:v>
                </c:pt>
                <c:pt idx="1170">
                  <c:v>#N/A</c:v>
                </c:pt>
                <c:pt idx="1171">
                  <c:v>3.65</c:v>
                </c:pt>
                <c:pt idx="1172">
                  <c:v>#N/A</c:v>
                </c:pt>
                <c:pt idx="1173">
                  <c:v>#N/A</c:v>
                </c:pt>
                <c:pt idx="1174">
                  <c:v>#N/A</c:v>
                </c:pt>
                <c:pt idx="1175">
                  <c:v>#N/A</c:v>
                </c:pt>
                <c:pt idx="1176">
                  <c:v>3.79</c:v>
                </c:pt>
                <c:pt idx="1177">
                  <c:v>#N/A</c:v>
                </c:pt>
                <c:pt idx="1178">
                  <c:v>#N/A</c:v>
                </c:pt>
                <c:pt idx="1179">
                  <c:v>#N/A</c:v>
                </c:pt>
                <c:pt idx="1180">
                  <c:v>3.79</c:v>
                </c:pt>
                <c:pt idx="1181">
                  <c:v>#N/A</c:v>
                </c:pt>
                <c:pt idx="1182">
                  <c:v>#N/A</c:v>
                </c:pt>
                <c:pt idx="1183">
                  <c:v>#N/A</c:v>
                </c:pt>
                <c:pt idx="1184">
                  <c:v>#N/A</c:v>
                </c:pt>
                <c:pt idx="1185">
                  <c:v>3.79</c:v>
                </c:pt>
                <c:pt idx="1186">
                  <c:v>#N/A</c:v>
                </c:pt>
                <c:pt idx="1187">
                  <c:v>#N/A</c:v>
                </c:pt>
                <c:pt idx="1188">
                  <c:v>#N/A</c:v>
                </c:pt>
                <c:pt idx="1189">
                  <c:v>#N/A</c:v>
                </c:pt>
                <c:pt idx="1190">
                  <c:v>3.79</c:v>
                </c:pt>
                <c:pt idx="1191">
                  <c:v>#N/A</c:v>
                </c:pt>
                <c:pt idx="1192">
                  <c:v>#N/A</c:v>
                </c:pt>
                <c:pt idx="1193">
                  <c:v>#N/A</c:v>
                </c:pt>
                <c:pt idx="1194">
                  <c:v>#N/A</c:v>
                </c:pt>
                <c:pt idx="1195">
                  <c:v>3.81</c:v>
                </c:pt>
                <c:pt idx="1196">
                  <c:v>#N/A</c:v>
                </c:pt>
                <c:pt idx="1197">
                  <c:v>#N/A</c:v>
                </c:pt>
                <c:pt idx="1198">
                  <c:v>#N/A</c:v>
                </c:pt>
                <c:pt idx="1199">
                  <c:v>#N/A</c:v>
                </c:pt>
                <c:pt idx="1200">
                  <c:v>3.81</c:v>
                </c:pt>
                <c:pt idx="1201">
                  <c:v>#N/A</c:v>
                </c:pt>
                <c:pt idx="1202">
                  <c:v>#N/A</c:v>
                </c:pt>
                <c:pt idx="1203">
                  <c:v>#N/A</c:v>
                </c:pt>
                <c:pt idx="1204">
                  <c:v>#N/A</c:v>
                </c:pt>
                <c:pt idx="1205">
                  <c:v>4.0599999999999996</c:v>
                </c:pt>
                <c:pt idx="1206">
                  <c:v>#N/A</c:v>
                </c:pt>
                <c:pt idx="1207">
                  <c:v>#N/A</c:v>
                </c:pt>
                <c:pt idx="1208">
                  <c:v>#N/A</c:v>
                </c:pt>
                <c:pt idx="1209">
                  <c:v>#N/A</c:v>
                </c:pt>
                <c:pt idx="1210">
                  <c:v>4.41</c:v>
                </c:pt>
                <c:pt idx="1211">
                  <c:v>#N/A</c:v>
                </c:pt>
                <c:pt idx="1212">
                  <c:v>#N/A</c:v>
                </c:pt>
                <c:pt idx="1213">
                  <c:v>#N/A</c:v>
                </c:pt>
                <c:pt idx="1214">
                  <c:v>#N/A</c:v>
                </c:pt>
                <c:pt idx="1215">
                  <c:v>4.53</c:v>
                </c:pt>
                <c:pt idx="1216">
                  <c:v>#N/A</c:v>
                </c:pt>
                <c:pt idx="1217">
                  <c:v>#N/A</c:v>
                </c:pt>
                <c:pt idx="1218">
                  <c:v>#N/A</c:v>
                </c:pt>
                <c:pt idx="1219">
                  <c:v>#N/A</c:v>
                </c:pt>
                <c:pt idx="1220">
                  <c:v>4.53</c:v>
                </c:pt>
                <c:pt idx="1221">
                  <c:v>#N/A</c:v>
                </c:pt>
                <c:pt idx="1222">
                  <c:v>#N/A</c:v>
                </c:pt>
                <c:pt idx="1223">
                  <c:v>#N/A</c:v>
                </c:pt>
                <c:pt idx="1224">
                  <c:v>4.53</c:v>
                </c:pt>
                <c:pt idx="1225">
                  <c:v>#N/A</c:v>
                </c:pt>
                <c:pt idx="1226">
                  <c:v>#N/A</c:v>
                </c:pt>
                <c:pt idx="1227">
                  <c:v>#N/A</c:v>
                </c:pt>
                <c:pt idx="1228">
                  <c:v>#N/A</c:v>
                </c:pt>
                <c:pt idx="1229">
                  <c:v>4.5</c:v>
                </c:pt>
              </c:numCache>
            </c:numRef>
          </c:val>
          <c:smooth val="0"/>
          <c:extLst>
            <c:ext xmlns:c16="http://schemas.microsoft.com/office/drawing/2014/chart" uri="{C3380CC4-5D6E-409C-BE32-E72D297353CC}">
              <c16:uniqueId val="{00000005-4DE6-4348-8850-B9DC4EF9D735}"/>
            </c:ext>
          </c:extLst>
        </c:ser>
        <c:ser>
          <c:idx val="4"/>
          <c:order val="4"/>
          <c:tx>
            <c:strRef>
              <c:f>INDINF_LABOUR!$F$1</c:f>
              <c:strCache>
                <c:ptCount val="1"/>
                <c:pt idx="0">
                  <c:v>CPI</c:v>
                </c:pt>
              </c:strCache>
            </c:strRef>
          </c:tx>
          <c:spPr>
            <a:ln w="28575" cap="rnd">
              <a:solidFill>
                <a:srgbClr val="008381"/>
              </a:solidFill>
              <a:round/>
            </a:ln>
            <a:effectLst/>
          </c:spPr>
          <c:marker>
            <c:symbol val="circle"/>
            <c:size val="5"/>
            <c:spPr>
              <a:solidFill>
                <a:srgbClr val="008381"/>
              </a:solidFill>
              <a:ln w="9525">
                <a:solidFill>
                  <a:srgbClr val="008381"/>
                </a:solidFill>
              </a:ln>
              <a:effectLst/>
            </c:spPr>
          </c:marker>
          <c:cat>
            <c:numRef>
              <c:f>INDINF_LABOUR!$A$2:$A$1231</c:f>
              <c:numCache>
                <c:formatCode>d\-mmm\-yy</c:formatCode>
                <c:ptCount val="1230"/>
                <c:pt idx="0">
                  <c:v>43117</c:v>
                </c:pt>
                <c:pt idx="1">
                  <c:v>43118</c:v>
                </c:pt>
                <c:pt idx="2">
                  <c:v>43119</c:v>
                </c:pt>
                <c:pt idx="3">
                  <c:v>43122</c:v>
                </c:pt>
                <c:pt idx="4">
                  <c:v>43123</c:v>
                </c:pt>
                <c:pt idx="5">
                  <c:v>43124</c:v>
                </c:pt>
                <c:pt idx="6">
                  <c:v>43125</c:v>
                </c:pt>
                <c:pt idx="7">
                  <c:v>43126</c:v>
                </c:pt>
                <c:pt idx="8">
                  <c:v>43129</c:v>
                </c:pt>
                <c:pt idx="9">
                  <c:v>43130</c:v>
                </c:pt>
                <c:pt idx="10">
                  <c:v>43131</c:v>
                </c:pt>
                <c:pt idx="11">
                  <c:v>43132</c:v>
                </c:pt>
                <c:pt idx="12">
                  <c:v>43133</c:v>
                </c:pt>
                <c:pt idx="13">
                  <c:v>43136</c:v>
                </c:pt>
                <c:pt idx="14">
                  <c:v>43137</c:v>
                </c:pt>
                <c:pt idx="15">
                  <c:v>43138</c:v>
                </c:pt>
                <c:pt idx="16">
                  <c:v>43139</c:v>
                </c:pt>
                <c:pt idx="17">
                  <c:v>43140</c:v>
                </c:pt>
                <c:pt idx="18">
                  <c:v>43143</c:v>
                </c:pt>
                <c:pt idx="19">
                  <c:v>43144</c:v>
                </c:pt>
                <c:pt idx="20">
                  <c:v>43145</c:v>
                </c:pt>
                <c:pt idx="21">
                  <c:v>43146</c:v>
                </c:pt>
                <c:pt idx="22">
                  <c:v>43147</c:v>
                </c:pt>
                <c:pt idx="23">
                  <c:v>43150</c:v>
                </c:pt>
                <c:pt idx="24">
                  <c:v>43151</c:v>
                </c:pt>
                <c:pt idx="25">
                  <c:v>43152</c:v>
                </c:pt>
                <c:pt idx="26">
                  <c:v>43153</c:v>
                </c:pt>
                <c:pt idx="27">
                  <c:v>43154</c:v>
                </c:pt>
                <c:pt idx="28">
                  <c:v>43157</c:v>
                </c:pt>
                <c:pt idx="29">
                  <c:v>43158</c:v>
                </c:pt>
                <c:pt idx="30">
                  <c:v>43159</c:v>
                </c:pt>
                <c:pt idx="31">
                  <c:v>43160</c:v>
                </c:pt>
                <c:pt idx="32">
                  <c:v>43161</c:v>
                </c:pt>
                <c:pt idx="33">
                  <c:v>43164</c:v>
                </c:pt>
                <c:pt idx="34">
                  <c:v>43165</c:v>
                </c:pt>
                <c:pt idx="35">
                  <c:v>43166</c:v>
                </c:pt>
                <c:pt idx="36">
                  <c:v>43167</c:v>
                </c:pt>
                <c:pt idx="37">
                  <c:v>43168</c:v>
                </c:pt>
                <c:pt idx="38">
                  <c:v>43171</c:v>
                </c:pt>
                <c:pt idx="39">
                  <c:v>43172</c:v>
                </c:pt>
                <c:pt idx="40">
                  <c:v>43173</c:v>
                </c:pt>
                <c:pt idx="41">
                  <c:v>43174</c:v>
                </c:pt>
                <c:pt idx="42">
                  <c:v>43175</c:v>
                </c:pt>
                <c:pt idx="43">
                  <c:v>43178</c:v>
                </c:pt>
                <c:pt idx="44">
                  <c:v>43179</c:v>
                </c:pt>
                <c:pt idx="45">
                  <c:v>43180</c:v>
                </c:pt>
                <c:pt idx="46">
                  <c:v>43181</c:v>
                </c:pt>
                <c:pt idx="47">
                  <c:v>43182</c:v>
                </c:pt>
                <c:pt idx="48">
                  <c:v>43185</c:v>
                </c:pt>
                <c:pt idx="49">
                  <c:v>43186</c:v>
                </c:pt>
                <c:pt idx="50">
                  <c:v>43187</c:v>
                </c:pt>
                <c:pt idx="51">
                  <c:v>43188</c:v>
                </c:pt>
                <c:pt idx="52">
                  <c:v>43189</c:v>
                </c:pt>
                <c:pt idx="53">
                  <c:v>43192</c:v>
                </c:pt>
                <c:pt idx="54">
                  <c:v>43193</c:v>
                </c:pt>
                <c:pt idx="55">
                  <c:v>43194</c:v>
                </c:pt>
                <c:pt idx="56">
                  <c:v>43195</c:v>
                </c:pt>
                <c:pt idx="57">
                  <c:v>43196</c:v>
                </c:pt>
                <c:pt idx="58">
                  <c:v>43199</c:v>
                </c:pt>
                <c:pt idx="59">
                  <c:v>43200</c:v>
                </c:pt>
                <c:pt idx="60">
                  <c:v>43201</c:v>
                </c:pt>
                <c:pt idx="61">
                  <c:v>43202</c:v>
                </c:pt>
                <c:pt idx="62">
                  <c:v>43203</c:v>
                </c:pt>
                <c:pt idx="63">
                  <c:v>43206</c:v>
                </c:pt>
                <c:pt idx="64">
                  <c:v>43207</c:v>
                </c:pt>
                <c:pt idx="65">
                  <c:v>43208</c:v>
                </c:pt>
                <c:pt idx="66">
                  <c:v>43209</c:v>
                </c:pt>
                <c:pt idx="67">
                  <c:v>43210</c:v>
                </c:pt>
                <c:pt idx="68">
                  <c:v>43213</c:v>
                </c:pt>
                <c:pt idx="69">
                  <c:v>43214</c:v>
                </c:pt>
                <c:pt idx="70">
                  <c:v>43215</c:v>
                </c:pt>
                <c:pt idx="71">
                  <c:v>43216</c:v>
                </c:pt>
                <c:pt idx="72">
                  <c:v>43217</c:v>
                </c:pt>
                <c:pt idx="73">
                  <c:v>43220</c:v>
                </c:pt>
                <c:pt idx="74">
                  <c:v>43221</c:v>
                </c:pt>
                <c:pt idx="75">
                  <c:v>43222</c:v>
                </c:pt>
                <c:pt idx="76">
                  <c:v>43223</c:v>
                </c:pt>
                <c:pt idx="77">
                  <c:v>43224</c:v>
                </c:pt>
                <c:pt idx="78">
                  <c:v>43227</c:v>
                </c:pt>
                <c:pt idx="79">
                  <c:v>43228</c:v>
                </c:pt>
                <c:pt idx="80">
                  <c:v>43229</c:v>
                </c:pt>
                <c:pt idx="81">
                  <c:v>43230</c:v>
                </c:pt>
                <c:pt idx="82">
                  <c:v>43231</c:v>
                </c:pt>
                <c:pt idx="83">
                  <c:v>43234</c:v>
                </c:pt>
                <c:pt idx="84">
                  <c:v>43235</c:v>
                </c:pt>
                <c:pt idx="85">
                  <c:v>43236</c:v>
                </c:pt>
                <c:pt idx="86">
                  <c:v>43237</c:v>
                </c:pt>
                <c:pt idx="87">
                  <c:v>43238</c:v>
                </c:pt>
                <c:pt idx="88">
                  <c:v>43241</c:v>
                </c:pt>
                <c:pt idx="89">
                  <c:v>43242</c:v>
                </c:pt>
                <c:pt idx="90">
                  <c:v>43243</c:v>
                </c:pt>
                <c:pt idx="91">
                  <c:v>43244</c:v>
                </c:pt>
                <c:pt idx="92">
                  <c:v>43245</c:v>
                </c:pt>
                <c:pt idx="93">
                  <c:v>43248</c:v>
                </c:pt>
                <c:pt idx="94">
                  <c:v>43249</c:v>
                </c:pt>
                <c:pt idx="95">
                  <c:v>43250</c:v>
                </c:pt>
                <c:pt idx="96">
                  <c:v>43251</c:v>
                </c:pt>
                <c:pt idx="97">
                  <c:v>43252</c:v>
                </c:pt>
                <c:pt idx="98">
                  <c:v>43255</c:v>
                </c:pt>
                <c:pt idx="99">
                  <c:v>43256</c:v>
                </c:pt>
                <c:pt idx="100">
                  <c:v>43257</c:v>
                </c:pt>
                <c:pt idx="101">
                  <c:v>43258</c:v>
                </c:pt>
                <c:pt idx="102">
                  <c:v>43259</c:v>
                </c:pt>
                <c:pt idx="103">
                  <c:v>43262</c:v>
                </c:pt>
                <c:pt idx="104">
                  <c:v>43263</c:v>
                </c:pt>
                <c:pt idx="105">
                  <c:v>43264</c:v>
                </c:pt>
                <c:pt idx="106">
                  <c:v>43265</c:v>
                </c:pt>
                <c:pt idx="107">
                  <c:v>43266</c:v>
                </c:pt>
                <c:pt idx="108">
                  <c:v>43269</c:v>
                </c:pt>
                <c:pt idx="109">
                  <c:v>43270</c:v>
                </c:pt>
                <c:pt idx="110">
                  <c:v>43271</c:v>
                </c:pt>
                <c:pt idx="111">
                  <c:v>43272</c:v>
                </c:pt>
                <c:pt idx="112">
                  <c:v>43273</c:v>
                </c:pt>
                <c:pt idx="113">
                  <c:v>43276</c:v>
                </c:pt>
                <c:pt idx="114">
                  <c:v>43277</c:v>
                </c:pt>
                <c:pt idx="115">
                  <c:v>43278</c:v>
                </c:pt>
                <c:pt idx="116">
                  <c:v>43279</c:v>
                </c:pt>
                <c:pt idx="117">
                  <c:v>43280</c:v>
                </c:pt>
                <c:pt idx="118">
                  <c:v>43283</c:v>
                </c:pt>
                <c:pt idx="119">
                  <c:v>43284</c:v>
                </c:pt>
                <c:pt idx="120">
                  <c:v>43285</c:v>
                </c:pt>
                <c:pt idx="121">
                  <c:v>43286</c:v>
                </c:pt>
                <c:pt idx="122">
                  <c:v>43287</c:v>
                </c:pt>
                <c:pt idx="123">
                  <c:v>43290</c:v>
                </c:pt>
                <c:pt idx="124">
                  <c:v>43291</c:v>
                </c:pt>
                <c:pt idx="125">
                  <c:v>43292</c:v>
                </c:pt>
                <c:pt idx="126">
                  <c:v>43293</c:v>
                </c:pt>
                <c:pt idx="127">
                  <c:v>43294</c:v>
                </c:pt>
                <c:pt idx="128">
                  <c:v>43297</c:v>
                </c:pt>
                <c:pt idx="129">
                  <c:v>43298</c:v>
                </c:pt>
                <c:pt idx="130">
                  <c:v>43299</c:v>
                </c:pt>
                <c:pt idx="131">
                  <c:v>43300</c:v>
                </c:pt>
                <c:pt idx="132">
                  <c:v>43301</c:v>
                </c:pt>
                <c:pt idx="133">
                  <c:v>43304</c:v>
                </c:pt>
                <c:pt idx="134">
                  <c:v>43305</c:v>
                </c:pt>
                <c:pt idx="135">
                  <c:v>43306</c:v>
                </c:pt>
                <c:pt idx="136">
                  <c:v>43307</c:v>
                </c:pt>
                <c:pt idx="137">
                  <c:v>43308</c:v>
                </c:pt>
                <c:pt idx="138">
                  <c:v>43311</c:v>
                </c:pt>
                <c:pt idx="139">
                  <c:v>43312</c:v>
                </c:pt>
                <c:pt idx="140">
                  <c:v>43313</c:v>
                </c:pt>
                <c:pt idx="141">
                  <c:v>43314</c:v>
                </c:pt>
                <c:pt idx="142">
                  <c:v>43315</c:v>
                </c:pt>
                <c:pt idx="143">
                  <c:v>43318</c:v>
                </c:pt>
                <c:pt idx="144">
                  <c:v>43319</c:v>
                </c:pt>
                <c:pt idx="145">
                  <c:v>43320</c:v>
                </c:pt>
                <c:pt idx="146">
                  <c:v>43321</c:v>
                </c:pt>
                <c:pt idx="147">
                  <c:v>43322</c:v>
                </c:pt>
                <c:pt idx="148">
                  <c:v>43325</c:v>
                </c:pt>
                <c:pt idx="149">
                  <c:v>43326</c:v>
                </c:pt>
                <c:pt idx="150">
                  <c:v>43327</c:v>
                </c:pt>
                <c:pt idx="151">
                  <c:v>43328</c:v>
                </c:pt>
                <c:pt idx="152">
                  <c:v>43329</c:v>
                </c:pt>
                <c:pt idx="153">
                  <c:v>43332</c:v>
                </c:pt>
                <c:pt idx="154">
                  <c:v>43333</c:v>
                </c:pt>
                <c:pt idx="155">
                  <c:v>43334</c:v>
                </c:pt>
                <c:pt idx="156">
                  <c:v>43335</c:v>
                </c:pt>
                <c:pt idx="157">
                  <c:v>43336</c:v>
                </c:pt>
                <c:pt idx="158">
                  <c:v>43339</c:v>
                </c:pt>
                <c:pt idx="159">
                  <c:v>43340</c:v>
                </c:pt>
                <c:pt idx="160">
                  <c:v>43341</c:v>
                </c:pt>
                <c:pt idx="161">
                  <c:v>43342</c:v>
                </c:pt>
                <c:pt idx="162">
                  <c:v>43343</c:v>
                </c:pt>
                <c:pt idx="163">
                  <c:v>43346</c:v>
                </c:pt>
                <c:pt idx="164">
                  <c:v>43347</c:v>
                </c:pt>
                <c:pt idx="165">
                  <c:v>43348</c:v>
                </c:pt>
                <c:pt idx="166">
                  <c:v>43349</c:v>
                </c:pt>
                <c:pt idx="167">
                  <c:v>43350</c:v>
                </c:pt>
                <c:pt idx="168">
                  <c:v>43353</c:v>
                </c:pt>
                <c:pt idx="169">
                  <c:v>43354</c:v>
                </c:pt>
                <c:pt idx="170">
                  <c:v>43355</c:v>
                </c:pt>
                <c:pt idx="171">
                  <c:v>43356</c:v>
                </c:pt>
                <c:pt idx="172">
                  <c:v>43357</c:v>
                </c:pt>
                <c:pt idx="173">
                  <c:v>43360</c:v>
                </c:pt>
                <c:pt idx="174">
                  <c:v>43361</c:v>
                </c:pt>
                <c:pt idx="175">
                  <c:v>43362</c:v>
                </c:pt>
                <c:pt idx="176">
                  <c:v>43363</c:v>
                </c:pt>
                <c:pt idx="177">
                  <c:v>43364</c:v>
                </c:pt>
                <c:pt idx="178">
                  <c:v>43367</c:v>
                </c:pt>
                <c:pt idx="179">
                  <c:v>43368</c:v>
                </c:pt>
                <c:pt idx="180">
                  <c:v>43369</c:v>
                </c:pt>
                <c:pt idx="181">
                  <c:v>43370</c:v>
                </c:pt>
                <c:pt idx="182">
                  <c:v>43371</c:v>
                </c:pt>
                <c:pt idx="183">
                  <c:v>43374</c:v>
                </c:pt>
                <c:pt idx="184">
                  <c:v>43375</c:v>
                </c:pt>
                <c:pt idx="185">
                  <c:v>43376</c:v>
                </c:pt>
                <c:pt idx="186">
                  <c:v>43377</c:v>
                </c:pt>
                <c:pt idx="187">
                  <c:v>43378</c:v>
                </c:pt>
                <c:pt idx="188">
                  <c:v>43381</c:v>
                </c:pt>
                <c:pt idx="189">
                  <c:v>43382</c:v>
                </c:pt>
                <c:pt idx="190">
                  <c:v>43383</c:v>
                </c:pt>
                <c:pt idx="191">
                  <c:v>43384</c:v>
                </c:pt>
                <c:pt idx="192">
                  <c:v>43385</c:v>
                </c:pt>
                <c:pt idx="193">
                  <c:v>43388</c:v>
                </c:pt>
                <c:pt idx="194">
                  <c:v>43389</c:v>
                </c:pt>
                <c:pt idx="195">
                  <c:v>43390</c:v>
                </c:pt>
                <c:pt idx="196">
                  <c:v>43391</c:v>
                </c:pt>
                <c:pt idx="197">
                  <c:v>43392</c:v>
                </c:pt>
                <c:pt idx="198">
                  <c:v>43395</c:v>
                </c:pt>
                <c:pt idx="199">
                  <c:v>43396</c:v>
                </c:pt>
                <c:pt idx="200">
                  <c:v>43397</c:v>
                </c:pt>
                <c:pt idx="201">
                  <c:v>43398</c:v>
                </c:pt>
                <c:pt idx="202">
                  <c:v>43399</c:v>
                </c:pt>
                <c:pt idx="203">
                  <c:v>43402</c:v>
                </c:pt>
                <c:pt idx="204">
                  <c:v>43403</c:v>
                </c:pt>
                <c:pt idx="205">
                  <c:v>43404</c:v>
                </c:pt>
                <c:pt idx="206">
                  <c:v>43405</c:v>
                </c:pt>
                <c:pt idx="207">
                  <c:v>43406</c:v>
                </c:pt>
                <c:pt idx="208">
                  <c:v>43409</c:v>
                </c:pt>
                <c:pt idx="209">
                  <c:v>43410</c:v>
                </c:pt>
                <c:pt idx="210">
                  <c:v>43411</c:v>
                </c:pt>
                <c:pt idx="211">
                  <c:v>43412</c:v>
                </c:pt>
                <c:pt idx="212">
                  <c:v>43413</c:v>
                </c:pt>
                <c:pt idx="213">
                  <c:v>43416</c:v>
                </c:pt>
                <c:pt idx="214">
                  <c:v>43417</c:v>
                </c:pt>
                <c:pt idx="215">
                  <c:v>43418</c:v>
                </c:pt>
                <c:pt idx="216">
                  <c:v>43419</c:v>
                </c:pt>
                <c:pt idx="217">
                  <c:v>43420</c:v>
                </c:pt>
                <c:pt idx="218">
                  <c:v>43423</c:v>
                </c:pt>
                <c:pt idx="219">
                  <c:v>43424</c:v>
                </c:pt>
                <c:pt idx="220">
                  <c:v>43425</c:v>
                </c:pt>
                <c:pt idx="221">
                  <c:v>43426</c:v>
                </c:pt>
                <c:pt idx="222">
                  <c:v>43427</c:v>
                </c:pt>
                <c:pt idx="223">
                  <c:v>43430</c:v>
                </c:pt>
                <c:pt idx="224">
                  <c:v>43431</c:v>
                </c:pt>
                <c:pt idx="225">
                  <c:v>43432</c:v>
                </c:pt>
                <c:pt idx="226">
                  <c:v>43433</c:v>
                </c:pt>
                <c:pt idx="227">
                  <c:v>43434</c:v>
                </c:pt>
                <c:pt idx="228">
                  <c:v>43437</c:v>
                </c:pt>
                <c:pt idx="229">
                  <c:v>43438</c:v>
                </c:pt>
                <c:pt idx="230">
                  <c:v>43439</c:v>
                </c:pt>
                <c:pt idx="231">
                  <c:v>43440</c:v>
                </c:pt>
                <c:pt idx="232">
                  <c:v>43441</c:v>
                </c:pt>
                <c:pt idx="233">
                  <c:v>43444</c:v>
                </c:pt>
                <c:pt idx="234">
                  <c:v>43445</c:v>
                </c:pt>
                <c:pt idx="235">
                  <c:v>43446</c:v>
                </c:pt>
                <c:pt idx="236">
                  <c:v>43447</c:v>
                </c:pt>
                <c:pt idx="237">
                  <c:v>43448</c:v>
                </c:pt>
                <c:pt idx="238">
                  <c:v>43451</c:v>
                </c:pt>
                <c:pt idx="239">
                  <c:v>43452</c:v>
                </c:pt>
                <c:pt idx="240">
                  <c:v>43453</c:v>
                </c:pt>
                <c:pt idx="241">
                  <c:v>43454</c:v>
                </c:pt>
                <c:pt idx="242">
                  <c:v>43455</c:v>
                </c:pt>
                <c:pt idx="243">
                  <c:v>43458</c:v>
                </c:pt>
                <c:pt idx="244">
                  <c:v>43459</c:v>
                </c:pt>
                <c:pt idx="245">
                  <c:v>43460</c:v>
                </c:pt>
                <c:pt idx="246">
                  <c:v>43461</c:v>
                </c:pt>
                <c:pt idx="247">
                  <c:v>43462</c:v>
                </c:pt>
                <c:pt idx="248">
                  <c:v>43465</c:v>
                </c:pt>
                <c:pt idx="249">
                  <c:v>43466</c:v>
                </c:pt>
                <c:pt idx="250">
                  <c:v>43467</c:v>
                </c:pt>
                <c:pt idx="251">
                  <c:v>43468</c:v>
                </c:pt>
                <c:pt idx="252">
                  <c:v>43469</c:v>
                </c:pt>
                <c:pt idx="253">
                  <c:v>43472</c:v>
                </c:pt>
                <c:pt idx="254">
                  <c:v>43473</c:v>
                </c:pt>
                <c:pt idx="255">
                  <c:v>43474</c:v>
                </c:pt>
                <c:pt idx="256">
                  <c:v>43475</c:v>
                </c:pt>
                <c:pt idx="257">
                  <c:v>43476</c:v>
                </c:pt>
                <c:pt idx="258">
                  <c:v>43479</c:v>
                </c:pt>
                <c:pt idx="259">
                  <c:v>43480</c:v>
                </c:pt>
                <c:pt idx="260">
                  <c:v>43481</c:v>
                </c:pt>
                <c:pt idx="261">
                  <c:v>43482</c:v>
                </c:pt>
                <c:pt idx="262">
                  <c:v>43483</c:v>
                </c:pt>
                <c:pt idx="263">
                  <c:v>43486</c:v>
                </c:pt>
                <c:pt idx="264">
                  <c:v>43487</c:v>
                </c:pt>
                <c:pt idx="265">
                  <c:v>43488</c:v>
                </c:pt>
                <c:pt idx="266">
                  <c:v>43489</c:v>
                </c:pt>
                <c:pt idx="267">
                  <c:v>43490</c:v>
                </c:pt>
                <c:pt idx="268">
                  <c:v>43493</c:v>
                </c:pt>
                <c:pt idx="269">
                  <c:v>43494</c:v>
                </c:pt>
                <c:pt idx="270">
                  <c:v>43495</c:v>
                </c:pt>
                <c:pt idx="271">
                  <c:v>43496</c:v>
                </c:pt>
                <c:pt idx="272">
                  <c:v>43497</c:v>
                </c:pt>
                <c:pt idx="273">
                  <c:v>43500</c:v>
                </c:pt>
                <c:pt idx="274">
                  <c:v>43501</c:v>
                </c:pt>
                <c:pt idx="275">
                  <c:v>43502</c:v>
                </c:pt>
                <c:pt idx="276">
                  <c:v>43503</c:v>
                </c:pt>
                <c:pt idx="277">
                  <c:v>43504</c:v>
                </c:pt>
                <c:pt idx="278">
                  <c:v>43507</c:v>
                </c:pt>
                <c:pt idx="279">
                  <c:v>43508</c:v>
                </c:pt>
                <c:pt idx="280">
                  <c:v>43509</c:v>
                </c:pt>
                <c:pt idx="281">
                  <c:v>43510</c:v>
                </c:pt>
                <c:pt idx="282">
                  <c:v>43511</c:v>
                </c:pt>
                <c:pt idx="283">
                  <c:v>43514</c:v>
                </c:pt>
                <c:pt idx="284">
                  <c:v>43515</c:v>
                </c:pt>
                <c:pt idx="285">
                  <c:v>43516</c:v>
                </c:pt>
                <c:pt idx="286">
                  <c:v>43517</c:v>
                </c:pt>
                <c:pt idx="287">
                  <c:v>43518</c:v>
                </c:pt>
                <c:pt idx="288">
                  <c:v>43521</c:v>
                </c:pt>
                <c:pt idx="289">
                  <c:v>43522</c:v>
                </c:pt>
                <c:pt idx="290">
                  <c:v>43523</c:v>
                </c:pt>
                <c:pt idx="291">
                  <c:v>43524</c:v>
                </c:pt>
                <c:pt idx="292">
                  <c:v>43525</c:v>
                </c:pt>
                <c:pt idx="293">
                  <c:v>43528</c:v>
                </c:pt>
                <c:pt idx="294">
                  <c:v>43529</c:v>
                </c:pt>
                <c:pt idx="295">
                  <c:v>43530</c:v>
                </c:pt>
                <c:pt idx="296">
                  <c:v>43531</c:v>
                </c:pt>
                <c:pt idx="297">
                  <c:v>43532</c:v>
                </c:pt>
                <c:pt idx="298">
                  <c:v>43535</c:v>
                </c:pt>
                <c:pt idx="299">
                  <c:v>43536</c:v>
                </c:pt>
                <c:pt idx="300">
                  <c:v>43537</c:v>
                </c:pt>
                <c:pt idx="301">
                  <c:v>43538</c:v>
                </c:pt>
                <c:pt idx="302">
                  <c:v>43539</c:v>
                </c:pt>
                <c:pt idx="303">
                  <c:v>43542</c:v>
                </c:pt>
                <c:pt idx="304">
                  <c:v>43543</c:v>
                </c:pt>
                <c:pt idx="305">
                  <c:v>43544</c:v>
                </c:pt>
                <c:pt idx="306">
                  <c:v>43545</c:v>
                </c:pt>
                <c:pt idx="307">
                  <c:v>43546</c:v>
                </c:pt>
                <c:pt idx="308">
                  <c:v>43549</c:v>
                </c:pt>
                <c:pt idx="309">
                  <c:v>43550</c:v>
                </c:pt>
                <c:pt idx="310">
                  <c:v>43551</c:v>
                </c:pt>
                <c:pt idx="311">
                  <c:v>43552</c:v>
                </c:pt>
                <c:pt idx="312">
                  <c:v>43553</c:v>
                </c:pt>
                <c:pt idx="313">
                  <c:v>43556</c:v>
                </c:pt>
                <c:pt idx="314">
                  <c:v>43557</c:v>
                </c:pt>
                <c:pt idx="315">
                  <c:v>43558</c:v>
                </c:pt>
                <c:pt idx="316">
                  <c:v>43559</c:v>
                </c:pt>
                <c:pt idx="317">
                  <c:v>43560</c:v>
                </c:pt>
                <c:pt idx="318">
                  <c:v>43563</c:v>
                </c:pt>
                <c:pt idx="319">
                  <c:v>43564</c:v>
                </c:pt>
                <c:pt idx="320">
                  <c:v>43565</c:v>
                </c:pt>
                <c:pt idx="321">
                  <c:v>43566</c:v>
                </c:pt>
                <c:pt idx="322">
                  <c:v>43567</c:v>
                </c:pt>
                <c:pt idx="323">
                  <c:v>43570</c:v>
                </c:pt>
                <c:pt idx="324">
                  <c:v>43571</c:v>
                </c:pt>
                <c:pt idx="325">
                  <c:v>43572</c:v>
                </c:pt>
                <c:pt idx="326">
                  <c:v>43573</c:v>
                </c:pt>
                <c:pt idx="327">
                  <c:v>43574</c:v>
                </c:pt>
                <c:pt idx="328">
                  <c:v>43577</c:v>
                </c:pt>
                <c:pt idx="329">
                  <c:v>43578</c:v>
                </c:pt>
                <c:pt idx="330">
                  <c:v>43579</c:v>
                </c:pt>
                <c:pt idx="331">
                  <c:v>43580</c:v>
                </c:pt>
                <c:pt idx="332">
                  <c:v>43581</c:v>
                </c:pt>
                <c:pt idx="333">
                  <c:v>43584</c:v>
                </c:pt>
                <c:pt idx="334">
                  <c:v>43585</c:v>
                </c:pt>
                <c:pt idx="335">
                  <c:v>43586</c:v>
                </c:pt>
                <c:pt idx="336">
                  <c:v>43587</c:v>
                </c:pt>
                <c:pt idx="337">
                  <c:v>43588</c:v>
                </c:pt>
                <c:pt idx="338">
                  <c:v>43591</c:v>
                </c:pt>
                <c:pt idx="339">
                  <c:v>43592</c:v>
                </c:pt>
                <c:pt idx="340">
                  <c:v>43593</c:v>
                </c:pt>
                <c:pt idx="341">
                  <c:v>43594</c:v>
                </c:pt>
                <c:pt idx="342">
                  <c:v>43595</c:v>
                </c:pt>
                <c:pt idx="343">
                  <c:v>43598</c:v>
                </c:pt>
                <c:pt idx="344">
                  <c:v>43599</c:v>
                </c:pt>
                <c:pt idx="345">
                  <c:v>43600</c:v>
                </c:pt>
                <c:pt idx="346">
                  <c:v>43601</c:v>
                </c:pt>
                <c:pt idx="347">
                  <c:v>43602</c:v>
                </c:pt>
                <c:pt idx="348">
                  <c:v>43605</c:v>
                </c:pt>
                <c:pt idx="349">
                  <c:v>43606</c:v>
                </c:pt>
                <c:pt idx="350">
                  <c:v>43607</c:v>
                </c:pt>
                <c:pt idx="351">
                  <c:v>43608</c:v>
                </c:pt>
                <c:pt idx="352">
                  <c:v>43609</c:v>
                </c:pt>
                <c:pt idx="353">
                  <c:v>43612</c:v>
                </c:pt>
                <c:pt idx="354">
                  <c:v>43613</c:v>
                </c:pt>
                <c:pt idx="355">
                  <c:v>43614</c:v>
                </c:pt>
                <c:pt idx="356">
                  <c:v>43615</c:v>
                </c:pt>
                <c:pt idx="357">
                  <c:v>43616</c:v>
                </c:pt>
                <c:pt idx="358">
                  <c:v>43619</c:v>
                </c:pt>
                <c:pt idx="359">
                  <c:v>43620</c:v>
                </c:pt>
                <c:pt idx="360">
                  <c:v>43621</c:v>
                </c:pt>
                <c:pt idx="361">
                  <c:v>43622</c:v>
                </c:pt>
                <c:pt idx="362">
                  <c:v>43623</c:v>
                </c:pt>
                <c:pt idx="363">
                  <c:v>43626</c:v>
                </c:pt>
                <c:pt idx="364">
                  <c:v>43627</c:v>
                </c:pt>
                <c:pt idx="365">
                  <c:v>43628</c:v>
                </c:pt>
                <c:pt idx="366">
                  <c:v>43629</c:v>
                </c:pt>
                <c:pt idx="367">
                  <c:v>43630</c:v>
                </c:pt>
                <c:pt idx="368">
                  <c:v>43633</c:v>
                </c:pt>
                <c:pt idx="369">
                  <c:v>43634</c:v>
                </c:pt>
                <c:pt idx="370">
                  <c:v>43635</c:v>
                </c:pt>
                <c:pt idx="371">
                  <c:v>43636</c:v>
                </c:pt>
                <c:pt idx="372">
                  <c:v>43637</c:v>
                </c:pt>
                <c:pt idx="373">
                  <c:v>43640</c:v>
                </c:pt>
                <c:pt idx="374">
                  <c:v>43641</c:v>
                </c:pt>
                <c:pt idx="375">
                  <c:v>43642</c:v>
                </c:pt>
                <c:pt idx="376">
                  <c:v>43643</c:v>
                </c:pt>
                <c:pt idx="377">
                  <c:v>43644</c:v>
                </c:pt>
                <c:pt idx="378">
                  <c:v>43647</c:v>
                </c:pt>
                <c:pt idx="379">
                  <c:v>43648</c:v>
                </c:pt>
                <c:pt idx="380">
                  <c:v>43649</c:v>
                </c:pt>
                <c:pt idx="381">
                  <c:v>43650</c:v>
                </c:pt>
                <c:pt idx="382">
                  <c:v>43651</c:v>
                </c:pt>
                <c:pt idx="383">
                  <c:v>43654</c:v>
                </c:pt>
                <c:pt idx="384">
                  <c:v>43655</c:v>
                </c:pt>
                <c:pt idx="385">
                  <c:v>43656</c:v>
                </c:pt>
                <c:pt idx="386">
                  <c:v>43657</c:v>
                </c:pt>
                <c:pt idx="387">
                  <c:v>43658</c:v>
                </c:pt>
                <c:pt idx="388">
                  <c:v>43661</c:v>
                </c:pt>
                <c:pt idx="389">
                  <c:v>43662</c:v>
                </c:pt>
                <c:pt idx="390">
                  <c:v>43663</c:v>
                </c:pt>
                <c:pt idx="391">
                  <c:v>43664</c:v>
                </c:pt>
                <c:pt idx="392">
                  <c:v>43665</c:v>
                </c:pt>
                <c:pt idx="393">
                  <c:v>43668</c:v>
                </c:pt>
                <c:pt idx="394">
                  <c:v>43669</c:v>
                </c:pt>
                <c:pt idx="395">
                  <c:v>43670</c:v>
                </c:pt>
                <c:pt idx="396">
                  <c:v>43671</c:v>
                </c:pt>
                <c:pt idx="397">
                  <c:v>43672</c:v>
                </c:pt>
                <c:pt idx="398">
                  <c:v>43675</c:v>
                </c:pt>
                <c:pt idx="399">
                  <c:v>43676</c:v>
                </c:pt>
                <c:pt idx="400">
                  <c:v>43677</c:v>
                </c:pt>
                <c:pt idx="401">
                  <c:v>43678</c:v>
                </c:pt>
                <c:pt idx="402">
                  <c:v>43679</c:v>
                </c:pt>
                <c:pt idx="403">
                  <c:v>43682</c:v>
                </c:pt>
                <c:pt idx="404">
                  <c:v>43683</c:v>
                </c:pt>
                <c:pt idx="405">
                  <c:v>43684</c:v>
                </c:pt>
                <c:pt idx="406">
                  <c:v>43685</c:v>
                </c:pt>
                <c:pt idx="407">
                  <c:v>43686</c:v>
                </c:pt>
                <c:pt idx="408">
                  <c:v>43689</c:v>
                </c:pt>
                <c:pt idx="409">
                  <c:v>43690</c:v>
                </c:pt>
                <c:pt idx="410">
                  <c:v>43691</c:v>
                </c:pt>
                <c:pt idx="411">
                  <c:v>43692</c:v>
                </c:pt>
                <c:pt idx="412">
                  <c:v>43693</c:v>
                </c:pt>
                <c:pt idx="413">
                  <c:v>43696</c:v>
                </c:pt>
                <c:pt idx="414">
                  <c:v>43697</c:v>
                </c:pt>
                <c:pt idx="415">
                  <c:v>43698</c:v>
                </c:pt>
                <c:pt idx="416">
                  <c:v>43699</c:v>
                </c:pt>
                <c:pt idx="417">
                  <c:v>43700</c:v>
                </c:pt>
                <c:pt idx="418">
                  <c:v>43703</c:v>
                </c:pt>
                <c:pt idx="419">
                  <c:v>43704</c:v>
                </c:pt>
                <c:pt idx="420">
                  <c:v>43705</c:v>
                </c:pt>
                <c:pt idx="421">
                  <c:v>43706</c:v>
                </c:pt>
                <c:pt idx="422">
                  <c:v>43707</c:v>
                </c:pt>
                <c:pt idx="423">
                  <c:v>43710</c:v>
                </c:pt>
                <c:pt idx="424">
                  <c:v>43711</c:v>
                </c:pt>
                <c:pt idx="425">
                  <c:v>43712</c:v>
                </c:pt>
                <c:pt idx="426">
                  <c:v>43713</c:v>
                </c:pt>
                <c:pt idx="427">
                  <c:v>43714</c:v>
                </c:pt>
                <c:pt idx="428">
                  <c:v>43717</c:v>
                </c:pt>
                <c:pt idx="429">
                  <c:v>43718</c:v>
                </c:pt>
                <c:pt idx="430">
                  <c:v>43719</c:v>
                </c:pt>
                <c:pt idx="431">
                  <c:v>43720</c:v>
                </c:pt>
                <c:pt idx="432">
                  <c:v>43721</c:v>
                </c:pt>
                <c:pt idx="433">
                  <c:v>43724</c:v>
                </c:pt>
                <c:pt idx="434">
                  <c:v>43725</c:v>
                </c:pt>
                <c:pt idx="435">
                  <c:v>43726</c:v>
                </c:pt>
                <c:pt idx="436">
                  <c:v>43727</c:v>
                </c:pt>
                <c:pt idx="437">
                  <c:v>43728</c:v>
                </c:pt>
                <c:pt idx="438">
                  <c:v>43731</c:v>
                </c:pt>
                <c:pt idx="439">
                  <c:v>43732</c:v>
                </c:pt>
                <c:pt idx="440">
                  <c:v>43733</c:v>
                </c:pt>
                <c:pt idx="441">
                  <c:v>43734</c:v>
                </c:pt>
                <c:pt idx="442">
                  <c:v>43735</c:v>
                </c:pt>
                <c:pt idx="443">
                  <c:v>43738</c:v>
                </c:pt>
                <c:pt idx="444">
                  <c:v>43739</c:v>
                </c:pt>
                <c:pt idx="445">
                  <c:v>43740</c:v>
                </c:pt>
                <c:pt idx="446">
                  <c:v>43741</c:v>
                </c:pt>
                <c:pt idx="447">
                  <c:v>43742</c:v>
                </c:pt>
                <c:pt idx="448">
                  <c:v>43745</c:v>
                </c:pt>
                <c:pt idx="449">
                  <c:v>43746</c:v>
                </c:pt>
                <c:pt idx="450">
                  <c:v>43747</c:v>
                </c:pt>
                <c:pt idx="451">
                  <c:v>43748</c:v>
                </c:pt>
                <c:pt idx="452">
                  <c:v>43749</c:v>
                </c:pt>
                <c:pt idx="453">
                  <c:v>43752</c:v>
                </c:pt>
                <c:pt idx="454">
                  <c:v>43753</c:v>
                </c:pt>
                <c:pt idx="455">
                  <c:v>43754</c:v>
                </c:pt>
                <c:pt idx="456">
                  <c:v>43755</c:v>
                </c:pt>
                <c:pt idx="457">
                  <c:v>43756</c:v>
                </c:pt>
                <c:pt idx="458">
                  <c:v>43759</c:v>
                </c:pt>
                <c:pt idx="459">
                  <c:v>43760</c:v>
                </c:pt>
                <c:pt idx="460">
                  <c:v>43761</c:v>
                </c:pt>
                <c:pt idx="461">
                  <c:v>43762</c:v>
                </c:pt>
                <c:pt idx="462">
                  <c:v>43763</c:v>
                </c:pt>
                <c:pt idx="463">
                  <c:v>43766</c:v>
                </c:pt>
                <c:pt idx="464">
                  <c:v>43767</c:v>
                </c:pt>
                <c:pt idx="465">
                  <c:v>43768</c:v>
                </c:pt>
                <c:pt idx="466">
                  <c:v>43769</c:v>
                </c:pt>
                <c:pt idx="467">
                  <c:v>43770</c:v>
                </c:pt>
                <c:pt idx="468">
                  <c:v>43773</c:v>
                </c:pt>
                <c:pt idx="469">
                  <c:v>43774</c:v>
                </c:pt>
                <c:pt idx="470">
                  <c:v>43775</c:v>
                </c:pt>
                <c:pt idx="471">
                  <c:v>43776</c:v>
                </c:pt>
                <c:pt idx="472">
                  <c:v>43777</c:v>
                </c:pt>
                <c:pt idx="473">
                  <c:v>43780</c:v>
                </c:pt>
                <c:pt idx="474">
                  <c:v>43781</c:v>
                </c:pt>
                <c:pt idx="475">
                  <c:v>43782</c:v>
                </c:pt>
                <c:pt idx="476">
                  <c:v>43783</c:v>
                </c:pt>
                <c:pt idx="477">
                  <c:v>43784</c:v>
                </c:pt>
                <c:pt idx="478">
                  <c:v>43787</c:v>
                </c:pt>
                <c:pt idx="479">
                  <c:v>43788</c:v>
                </c:pt>
                <c:pt idx="480">
                  <c:v>43789</c:v>
                </c:pt>
                <c:pt idx="481">
                  <c:v>43790</c:v>
                </c:pt>
                <c:pt idx="482">
                  <c:v>43791</c:v>
                </c:pt>
                <c:pt idx="483">
                  <c:v>43794</c:v>
                </c:pt>
                <c:pt idx="484">
                  <c:v>43795</c:v>
                </c:pt>
                <c:pt idx="485">
                  <c:v>43796</c:v>
                </c:pt>
                <c:pt idx="486">
                  <c:v>43797</c:v>
                </c:pt>
                <c:pt idx="487">
                  <c:v>43798</c:v>
                </c:pt>
                <c:pt idx="488">
                  <c:v>43801</c:v>
                </c:pt>
                <c:pt idx="489">
                  <c:v>43802</c:v>
                </c:pt>
                <c:pt idx="490">
                  <c:v>43803</c:v>
                </c:pt>
                <c:pt idx="491">
                  <c:v>43804</c:v>
                </c:pt>
                <c:pt idx="492">
                  <c:v>43805</c:v>
                </c:pt>
                <c:pt idx="493">
                  <c:v>43808</c:v>
                </c:pt>
                <c:pt idx="494">
                  <c:v>43809</c:v>
                </c:pt>
                <c:pt idx="495">
                  <c:v>43810</c:v>
                </c:pt>
                <c:pt idx="496">
                  <c:v>43811</c:v>
                </c:pt>
                <c:pt idx="497">
                  <c:v>43812</c:v>
                </c:pt>
                <c:pt idx="498">
                  <c:v>43815</c:v>
                </c:pt>
                <c:pt idx="499">
                  <c:v>43816</c:v>
                </c:pt>
                <c:pt idx="500">
                  <c:v>43817</c:v>
                </c:pt>
                <c:pt idx="501">
                  <c:v>43818</c:v>
                </c:pt>
                <c:pt idx="502">
                  <c:v>43819</c:v>
                </c:pt>
                <c:pt idx="503">
                  <c:v>43822</c:v>
                </c:pt>
                <c:pt idx="504">
                  <c:v>43823</c:v>
                </c:pt>
                <c:pt idx="505">
                  <c:v>43824</c:v>
                </c:pt>
                <c:pt idx="506">
                  <c:v>43825</c:v>
                </c:pt>
                <c:pt idx="507">
                  <c:v>43826</c:v>
                </c:pt>
                <c:pt idx="508">
                  <c:v>43829</c:v>
                </c:pt>
                <c:pt idx="509">
                  <c:v>43830</c:v>
                </c:pt>
                <c:pt idx="510">
                  <c:v>43831</c:v>
                </c:pt>
                <c:pt idx="511">
                  <c:v>43832</c:v>
                </c:pt>
                <c:pt idx="512">
                  <c:v>43833</c:v>
                </c:pt>
                <c:pt idx="513">
                  <c:v>43836</c:v>
                </c:pt>
                <c:pt idx="514">
                  <c:v>43837</c:v>
                </c:pt>
                <c:pt idx="515">
                  <c:v>43838</c:v>
                </c:pt>
                <c:pt idx="516">
                  <c:v>43839</c:v>
                </c:pt>
                <c:pt idx="517">
                  <c:v>43840</c:v>
                </c:pt>
                <c:pt idx="518">
                  <c:v>43843</c:v>
                </c:pt>
                <c:pt idx="519">
                  <c:v>43844</c:v>
                </c:pt>
                <c:pt idx="520">
                  <c:v>43845</c:v>
                </c:pt>
                <c:pt idx="521">
                  <c:v>43846</c:v>
                </c:pt>
                <c:pt idx="522">
                  <c:v>43847</c:v>
                </c:pt>
                <c:pt idx="523">
                  <c:v>43850</c:v>
                </c:pt>
                <c:pt idx="524">
                  <c:v>43851</c:v>
                </c:pt>
                <c:pt idx="525">
                  <c:v>43852</c:v>
                </c:pt>
                <c:pt idx="526">
                  <c:v>43853</c:v>
                </c:pt>
                <c:pt idx="527">
                  <c:v>43854</c:v>
                </c:pt>
                <c:pt idx="528">
                  <c:v>43857</c:v>
                </c:pt>
                <c:pt idx="529">
                  <c:v>43858</c:v>
                </c:pt>
                <c:pt idx="530">
                  <c:v>43859</c:v>
                </c:pt>
                <c:pt idx="531">
                  <c:v>43860</c:v>
                </c:pt>
                <c:pt idx="532">
                  <c:v>43861</c:v>
                </c:pt>
                <c:pt idx="533">
                  <c:v>43864</c:v>
                </c:pt>
                <c:pt idx="534">
                  <c:v>43865</c:v>
                </c:pt>
                <c:pt idx="535">
                  <c:v>43866</c:v>
                </c:pt>
                <c:pt idx="536">
                  <c:v>43867</c:v>
                </c:pt>
                <c:pt idx="537">
                  <c:v>43868</c:v>
                </c:pt>
                <c:pt idx="538">
                  <c:v>43871</c:v>
                </c:pt>
                <c:pt idx="539">
                  <c:v>43872</c:v>
                </c:pt>
                <c:pt idx="540">
                  <c:v>43873</c:v>
                </c:pt>
                <c:pt idx="541">
                  <c:v>43874</c:v>
                </c:pt>
                <c:pt idx="542">
                  <c:v>43875</c:v>
                </c:pt>
                <c:pt idx="543">
                  <c:v>43878</c:v>
                </c:pt>
                <c:pt idx="544">
                  <c:v>43879</c:v>
                </c:pt>
                <c:pt idx="545">
                  <c:v>43880</c:v>
                </c:pt>
                <c:pt idx="546">
                  <c:v>43881</c:v>
                </c:pt>
                <c:pt idx="547">
                  <c:v>43882</c:v>
                </c:pt>
                <c:pt idx="548">
                  <c:v>43885</c:v>
                </c:pt>
                <c:pt idx="549">
                  <c:v>43886</c:v>
                </c:pt>
                <c:pt idx="550">
                  <c:v>43887</c:v>
                </c:pt>
                <c:pt idx="551">
                  <c:v>43888</c:v>
                </c:pt>
                <c:pt idx="552">
                  <c:v>43889</c:v>
                </c:pt>
                <c:pt idx="553">
                  <c:v>43892</c:v>
                </c:pt>
                <c:pt idx="554">
                  <c:v>43893</c:v>
                </c:pt>
                <c:pt idx="555">
                  <c:v>43894</c:v>
                </c:pt>
                <c:pt idx="556">
                  <c:v>43895</c:v>
                </c:pt>
                <c:pt idx="557">
                  <c:v>43896</c:v>
                </c:pt>
                <c:pt idx="558">
                  <c:v>43899</c:v>
                </c:pt>
                <c:pt idx="559">
                  <c:v>43900</c:v>
                </c:pt>
                <c:pt idx="560">
                  <c:v>43901</c:v>
                </c:pt>
                <c:pt idx="561">
                  <c:v>43902</c:v>
                </c:pt>
                <c:pt idx="562">
                  <c:v>43903</c:v>
                </c:pt>
                <c:pt idx="563">
                  <c:v>43906</c:v>
                </c:pt>
                <c:pt idx="564">
                  <c:v>43907</c:v>
                </c:pt>
                <c:pt idx="565">
                  <c:v>43908</c:v>
                </c:pt>
                <c:pt idx="566">
                  <c:v>43909</c:v>
                </c:pt>
                <c:pt idx="567">
                  <c:v>43910</c:v>
                </c:pt>
                <c:pt idx="568">
                  <c:v>43913</c:v>
                </c:pt>
                <c:pt idx="569">
                  <c:v>43914</c:v>
                </c:pt>
                <c:pt idx="570">
                  <c:v>43915</c:v>
                </c:pt>
                <c:pt idx="571">
                  <c:v>43916</c:v>
                </c:pt>
                <c:pt idx="572">
                  <c:v>43917</c:v>
                </c:pt>
                <c:pt idx="573">
                  <c:v>43920</c:v>
                </c:pt>
                <c:pt idx="574">
                  <c:v>43921</c:v>
                </c:pt>
                <c:pt idx="575">
                  <c:v>43922</c:v>
                </c:pt>
                <c:pt idx="576">
                  <c:v>43923</c:v>
                </c:pt>
                <c:pt idx="577">
                  <c:v>43924</c:v>
                </c:pt>
                <c:pt idx="578">
                  <c:v>43927</c:v>
                </c:pt>
                <c:pt idx="579">
                  <c:v>43928</c:v>
                </c:pt>
                <c:pt idx="580">
                  <c:v>43929</c:v>
                </c:pt>
                <c:pt idx="581">
                  <c:v>43930</c:v>
                </c:pt>
                <c:pt idx="582">
                  <c:v>43931</c:v>
                </c:pt>
                <c:pt idx="583">
                  <c:v>43934</c:v>
                </c:pt>
                <c:pt idx="584">
                  <c:v>43935</c:v>
                </c:pt>
                <c:pt idx="585">
                  <c:v>43936</c:v>
                </c:pt>
                <c:pt idx="586">
                  <c:v>43937</c:v>
                </c:pt>
                <c:pt idx="587">
                  <c:v>43938</c:v>
                </c:pt>
                <c:pt idx="588">
                  <c:v>43941</c:v>
                </c:pt>
                <c:pt idx="589">
                  <c:v>43942</c:v>
                </c:pt>
                <c:pt idx="590">
                  <c:v>43943</c:v>
                </c:pt>
                <c:pt idx="591">
                  <c:v>43944</c:v>
                </c:pt>
                <c:pt idx="592">
                  <c:v>43945</c:v>
                </c:pt>
                <c:pt idx="593">
                  <c:v>43948</c:v>
                </c:pt>
                <c:pt idx="594">
                  <c:v>43949</c:v>
                </c:pt>
                <c:pt idx="595">
                  <c:v>43950</c:v>
                </c:pt>
                <c:pt idx="596">
                  <c:v>43951</c:v>
                </c:pt>
                <c:pt idx="597">
                  <c:v>43952</c:v>
                </c:pt>
                <c:pt idx="598">
                  <c:v>43955</c:v>
                </c:pt>
                <c:pt idx="599">
                  <c:v>43956</c:v>
                </c:pt>
                <c:pt idx="600">
                  <c:v>43957</c:v>
                </c:pt>
                <c:pt idx="601">
                  <c:v>43958</c:v>
                </c:pt>
                <c:pt idx="602">
                  <c:v>43959</c:v>
                </c:pt>
                <c:pt idx="603">
                  <c:v>43962</c:v>
                </c:pt>
                <c:pt idx="604">
                  <c:v>43963</c:v>
                </c:pt>
                <c:pt idx="605">
                  <c:v>43964</c:v>
                </c:pt>
                <c:pt idx="606">
                  <c:v>43965</c:v>
                </c:pt>
                <c:pt idx="607">
                  <c:v>43966</c:v>
                </c:pt>
                <c:pt idx="608">
                  <c:v>43969</c:v>
                </c:pt>
                <c:pt idx="609">
                  <c:v>43970</c:v>
                </c:pt>
                <c:pt idx="610">
                  <c:v>43971</c:v>
                </c:pt>
                <c:pt idx="611">
                  <c:v>43972</c:v>
                </c:pt>
                <c:pt idx="612">
                  <c:v>43973</c:v>
                </c:pt>
                <c:pt idx="613">
                  <c:v>43976</c:v>
                </c:pt>
                <c:pt idx="614">
                  <c:v>43977</c:v>
                </c:pt>
                <c:pt idx="615">
                  <c:v>43978</c:v>
                </c:pt>
                <c:pt idx="616">
                  <c:v>43979</c:v>
                </c:pt>
                <c:pt idx="617">
                  <c:v>43980</c:v>
                </c:pt>
                <c:pt idx="618">
                  <c:v>43983</c:v>
                </c:pt>
                <c:pt idx="619">
                  <c:v>43984</c:v>
                </c:pt>
                <c:pt idx="620">
                  <c:v>43985</c:v>
                </c:pt>
                <c:pt idx="621">
                  <c:v>43986</c:v>
                </c:pt>
                <c:pt idx="622">
                  <c:v>43987</c:v>
                </c:pt>
                <c:pt idx="623">
                  <c:v>43990</c:v>
                </c:pt>
                <c:pt idx="624">
                  <c:v>43991</c:v>
                </c:pt>
                <c:pt idx="625">
                  <c:v>43992</c:v>
                </c:pt>
                <c:pt idx="626">
                  <c:v>43993</c:v>
                </c:pt>
                <c:pt idx="627">
                  <c:v>43994</c:v>
                </c:pt>
                <c:pt idx="628">
                  <c:v>43997</c:v>
                </c:pt>
                <c:pt idx="629">
                  <c:v>43998</c:v>
                </c:pt>
                <c:pt idx="630">
                  <c:v>43999</c:v>
                </c:pt>
                <c:pt idx="631">
                  <c:v>44000</c:v>
                </c:pt>
                <c:pt idx="632">
                  <c:v>44001</c:v>
                </c:pt>
                <c:pt idx="633">
                  <c:v>44004</c:v>
                </c:pt>
                <c:pt idx="634">
                  <c:v>44005</c:v>
                </c:pt>
                <c:pt idx="635">
                  <c:v>44006</c:v>
                </c:pt>
                <c:pt idx="636">
                  <c:v>44007</c:v>
                </c:pt>
                <c:pt idx="637">
                  <c:v>44008</c:v>
                </c:pt>
                <c:pt idx="638">
                  <c:v>44011</c:v>
                </c:pt>
                <c:pt idx="639">
                  <c:v>44012</c:v>
                </c:pt>
                <c:pt idx="640">
                  <c:v>44013</c:v>
                </c:pt>
                <c:pt idx="641">
                  <c:v>44014</c:v>
                </c:pt>
                <c:pt idx="642">
                  <c:v>44015</c:v>
                </c:pt>
                <c:pt idx="643">
                  <c:v>44018</c:v>
                </c:pt>
                <c:pt idx="644">
                  <c:v>44019</c:v>
                </c:pt>
                <c:pt idx="645">
                  <c:v>44020</c:v>
                </c:pt>
                <c:pt idx="646">
                  <c:v>44021</c:v>
                </c:pt>
                <c:pt idx="647">
                  <c:v>44022</c:v>
                </c:pt>
                <c:pt idx="648">
                  <c:v>44025</c:v>
                </c:pt>
                <c:pt idx="649">
                  <c:v>44026</c:v>
                </c:pt>
                <c:pt idx="650">
                  <c:v>44027</c:v>
                </c:pt>
                <c:pt idx="651">
                  <c:v>44028</c:v>
                </c:pt>
                <c:pt idx="652">
                  <c:v>44029</c:v>
                </c:pt>
                <c:pt idx="653">
                  <c:v>44032</c:v>
                </c:pt>
                <c:pt idx="654">
                  <c:v>44033</c:v>
                </c:pt>
                <c:pt idx="655">
                  <c:v>44034</c:v>
                </c:pt>
                <c:pt idx="656">
                  <c:v>44035</c:v>
                </c:pt>
                <c:pt idx="657">
                  <c:v>44036</c:v>
                </c:pt>
                <c:pt idx="658">
                  <c:v>44039</c:v>
                </c:pt>
                <c:pt idx="659">
                  <c:v>44040</c:v>
                </c:pt>
                <c:pt idx="660">
                  <c:v>44041</c:v>
                </c:pt>
                <c:pt idx="661">
                  <c:v>44042</c:v>
                </c:pt>
                <c:pt idx="662">
                  <c:v>44043</c:v>
                </c:pt>
                <c:pt idx="663">
                  <c:v>44046</c:v>
                </c:pt>
                <c:pt idx="664">
                  <c:v>44047</c:v>
                </c:pt>
                <c:pt idx="665">
                  <c:v>44048</c:v>
                </c:pt>
                <c:pt idx="666">
                  <c:v>44049</c:v>
                </c:pt>
                <c:pt idx="667">
                  <c:v>44050</c:v>
                </c:pt>
                <c:pt idx="668">
                  <c:v>44053</c:v>
                </c:pt>
                <c:pt idx="669">
                  <c:v>44054</c:v>
                </c:pt>
                <c:pt idx="670">
                  <c:v>44055</c:v>
                </c:pt>
                <c:pt idx="671">
                  <c:v>44056</c:v>
                </c:pt>
                <c:pt idx="672">
                  <c:v>44057</c:v>
                </c:pt>
                <c:pt idx="673">
                  <c:v>44060</c:v>
                </c:pt>
                <c:pt idx="674">
                  <c:v>44061</c:v>
                </c:pt>
                <c:pt idx="675">
                  <c:v>44062</c:v>
                </c:pt>
                <c:pt idx="676">
                  <c:v>44063</c:v>
                </c:pt>
                <c:pt idx="677">
                  <c:v>44064</c:v>
                </c:pt>
                <c:pt idx="678">
                  <c:v>44067</c:v>
                </c:pt>
                <c:pt idx="679">
                  <c:v>44068</c:v>
                </c:pt>
                <c:pt idx="680">
                  <c:v>44069</c:v>
                </c:pt>
                <c:pt idx="681">
                  <c:v>44070</c:v>
                </c:pt>
                <c:pt idx="682">
                  <c:v>44071</c:v>
                </c:pt>
                <c:pt idx="683">
                  <c:v>44074</c:v>
                </c:pt>
                <c:pt idx="684">
                  <c:v>44075</c:v>
                </c:pt>
                <c:pt idx="685">
                  <c:v>44076</c:v>
                </c:pt>
                <c:pt idx="686">
                  <c:v>44077</c:v>
                </c:pt>
                <c:pt idx="687">
                  <c:v>44078</c:v>
                </c:pt>
                <c:pt idx="688">
                  <c:v>44081</c:v>
                </c:pt>
                <c:pt idx="689">
                  <c:v>44082</c:v>
                </c:pt>
                <c:pt idx="690">
                  <c:v>44083</c:v>
                </c:pt>
                <c:pt idx="691">
                  <c:v>44084</c:v>
                </c:pt>
                <c:pt idx="692">
                  <c:v>44085</c:v>
                </c:pt>
                <c:pt idx="693">
                  <c:v>44088</c:v>
                </c:pt>
                <c:pt idx="694">
                  <c:v>44089</c:v>
                </c:pt>
                <c:pt idx="695">
                  <c:v>44090</c:v>
                </c:pt>
                <c:pt idx="696">
                  <c:v>44091</c:v>
                </c:pt>
                <c:pt idx="697">
                  <c:v>44092</c:v>
                </c:pt>
                <c:pt idx="698">
                  <c:v>44095</c:v>
                </c:pt>
                <c:pt idx="699">
                  <c:v>44096</c:v>
                </c:pt>
                <c:pt idx="700">
                  <c:v>44097</c:v>
                </c:pt>
                <c:pt idx="701">
                  <c:v>44098</c:v>
                </c:pt>
                <c:pt idx="702">
                  <c:v>44099</c:v>
                </c:pt>
                <c:pt idx="703">
                  <c:v>44102</c:v>
                </c:pt>
                <c:pt idx="704">
                  <c:v>44103</c:v>
                </c:pt>
                <c:pt idx="705">
                  <c:v>44104</c:v>
                </c:pt>
                <c:pt idx="706">
                  <c:v>44105</c:v>
                </c:pt>
                <c:pt idx="707">
                  <c:v>44106</c:v>
                </c:pt>
                <c:pt idx="708">
                  <c:v>44109</c:v>
                </c:pt>
                <c:pt idx="709">
                  <c:v>44110</c:v>
                </c:pt>
                <c:pt idx="710">
                  <c:v>44111</c:v>
                </c:pt>
                <c:pt idx="711">
                  <c:v>44112</c:v>
                </c:pt>
                <c:pt idx="712">
                  <c:v>44113</c:v>
                </c:pt>
                <c:pt idx="713">
                  <c:v>44116</c:v>
                </c:pt>
                <c:pt idx="714">
                  <c:v>44117</c:v>
                </c:pt>
                <c:pt idx="715">
                  <c:v>44118</c:v>
                </c:pt>
                <c:pt idx="716">
                  <c:v>44119</c:v>
                </c:pt>
                <c:pt idx="717">
                  <c:v>44120</c:v>
                </c:pt>
                <c:pt idx="718">
                  <c:v>44123</c:v>
                </c:pt>
                <c:pt idx="719">
                  <c:v>44124</c:v>
                </c:pt>
                <c:pt idx="720">
                  <c:v>44125</c:v>
                </c:pt>
                <c:pt idx="721">
                  <c:v>44126</c:v>
                </c:pt>
                <c:pt idx="722">
                  <c:v>44127</c:v>
                </c:pt>
                <c:pt idx="723">
                  <c:v>44130</c:v>
                </c:pt>
                <c:pt idx="724">
                  <c:v>44131</c:v>
                </c:pt>
                <c:pt idx="725">
                  <c:v>44132</c:v>
                </c:pt>
                <c:pt idx="726">
                  <c:v>44133</c:v>
                </c:pt>
                <c:pt idx="727">
                  <c:v>44134</c:v>
                </c:pt>
                <c:pt idx="728">
                  <c:v>44137</c:v>
                </c:pt>
                <c:pt idx="729">
                  <c:v>44138</c:v>
                </c:pt>
                <c:pt idx="730">
                  <c:v>44139</c:v>
                </c:pt>
                <c:pt idx="731">
                  <c:v>44140</c:v>
                </c:pt>
                <c:pt idx="732">
                  <c:v>44141</c:v>
                </c:pt>
                <c:pt idx="733">
                  <c:v>44144</c:v>
                </c:pt>
                <c:pt idx="734">
                  <c:v>44145</c:v>
                </c:pt>
                <c:pt idx="735">
                  <c:v>44146</c:v>
                </c:pt>
                <c:pt idx="736">
                  <c:v>44147</c:v>
                </c:pt>
                <c:pt idx="737">
                  <c:v>44148</c:v>
                </c:pt>
                <c:pt idx="738">
                  <c:v>44151</c:v>
                </c:pt>
                <c:pt idx="739">
                  <c:v>44152</c:v>
                </c:pt>
                <c:pt idx="740">
                  <c:v>44153</c:v>
                </c:pt>
                <c:pt idx="741">
                  <c:v>44154</c:v>
                </c:pt>
                <c:pt idx="742">
                  <c:v>44155</c:v>
                </c:pt>
                <c:pt idx="743">
                  <c:v>44158</c:v>
                </c:pt>
                <c:pt idx="744">
                  <c:v>44159</c:v>
                </c:pt>
                <c:pt idx="745">
                  <c:v>44160</c:v>
                </c:pt>
                <c:pt idx="746">
                  <c:v>44161</c:v>
                </c:pt>
                <c:pt idx="747">
                  <c:v>44162</c:v>
                </c:pt>
                <c:pt idx="748">
                  <c:v>44165</c:v>
                </c:pt>
                <c:pt idx="749">
                  <c:v>44166</c:v>
                </c:pt>
                <c:pt idx="750">
                  <c:v>44167</c:v>
                </c:pt>
                <c:pt idx="751">
                  <c:v>44168</c:v>
                </c:pt>
                <c:pt idx="752">
                  <c:v>44169</c:v>
                </c:pt>
                <c:pt idx="753">
                  <c:v>44172</c:v>
                </c:pt>
                <c:pt idx="754">
                  <c:v>44173</c:v>
                </c:pt>
                <c:pt idx="755">
                  <c:v>44174</c:v>
                </c:pt>
                <c:pt idx="756">
                  <c:v>44175</c:v>
                </c:pt>
                <c:pt idx="757">
                  <c:v>44176</c:v>
                </c:pt>
                <c:pt idx="758">
                  <c:v>44179</c:v>
                </c:pt>
                <c:pt idx="759">
                  <c:v>44180</c:v>
                </c:pt>
                <c:pt idx="760">
                  <c:v>44181</c:v>
                </c:pt>
                <c:pt idx="761">
                  <c:v>44182</c:v>
                </c:pt>
                <c:pt idx="762">
                  <c:v>44183</c:v>
                </c:pt>
                <c:pt idx="763">
                  <c:v>44186</c:v>
                </c:pt>
                <c:pt idx="764">
                  <c:v>44187</c:v>
                </c:pt>
                <c:pt idx="765">
                  <c:v>44188</c:v>
                </c:pt>
                <c:pt idx="766">
                  <c:v>44189</c:v>
                </c:pt>
                <c:pt idx="767">
                  <c:v>44190</c:v>
                </c:pt>
                <c:pt idx="768">
                  <c:v>44194</c:v>
                </c:pt>
                <c:pt idx="769">
                  <c:v>44195</c:v>
                </c:pt>
                <c:pt idx="770">
                  <c:v>44196</c:v>
                </c:pt>
                <c:pt idx="771">
                  <c:v>44197</c:v>
                </c:pt>
                <c:pt idx="772">
                  <c:v>44200</c:v>
                </c:pt>
                <c:pt idx="773">
                  <c:v>44201</c:v>
                </c:pt>
                <c:pt idx="774">
                  <c:v>44202</c:v>
                </c:pt>
                <c:pt idx="775">
                  <c:v>44203</c:v>
                </c:pt>
                <c:pt idx="776">
                  <c:v>44204</c:v>
                </c:pt>
                <c:pt idx="777">
                  <c:v>44207</c:v>
                </c:pt>
                <c:pt idx="778">
                  <c:v>44208</c:v>
                </c:pt>
                <c:pt idx="779">
                  <c:v>44209</c:v>
                </c:pt>
                <c:pt idx="780">
                  <c:v>44210</c:v>
                </c:pt>
                <c:pt idx="781">
                  <c:v>44211</c:v>
                </c:pt>
                <c:pt idx="782">
                  <c:v>44214</c:v>
                </c:pt>
                <c:pt idx="783">
                  <c:v>44215</c:v>
                </c:pt>
                <c:pt idx="784">
                  <c:v>44216</c:v>
                </c:pt>
                <c:pt idx="785">
                  <c:v>44217</c:v>
                </c:pt>
                <c:pt idx="786">
                  <c:v>44218</c:v>
                </c:pt>
                <c:pt idx="787">
                  <c:v>44221</c:v>
                </c:pt>
                <c:pt idx="788">
                  <c:v>44222</c:v>
                </c:pt>
                <c:pt idx="789">
                  <c:v>44223</c:v>
                </c:pt>
                <c:pt idx="790">
                  <c:v>44224</c:v>
                </c:pt>
                <c:pt idx="791">
                  <c:v>44225</c:v>
                </c:pt>
                <c:pt idx="792">
                  <c:v>44228</c:v>
                </c:pt>
                <c:pt idx="793">
                  <c:v>44229</c:v>
                </c:pt>
                <c:pt idx="794">
                  <c:v>44230</c:v>
                </c:pt>
                <c:pt idx="795">
                  <c:v>44231</c:v>
                </c:pt>
                <c:pt idx="796">
                  <c:v>44232</c:v>
                </c:pt>
                <c:pt idx="797">
                  <c:v>44235</c:v>
                </c:pt>
                <c:pt idx="798">
                  <c:v>44236</c:v>
                </c:pt>
                <c:pt idx="799">
                  <c:v>44237</c:v>
                </c:pt>
                <c:pt idx="800">
                  <c:v>44238</c:v>
                </c:pt>
                <c:pt idx="801">
                  <c:v>44239</c:v>
                </c:pt>
                <c:pt idx="802">
                  <c:v>44242</c:v>
                </c:pt>
                <c:pt idx="803">
                  <c:v>44243</c:v>
                </c:pt>
                <c:pt idx="804">
                  <c:v>44244</c:v>
                </c:pt>
                <c:pt idx="805">
                  <c:v>44245</c:v>
                </c:pt>
                <c:pt idx="806">
                  <c:v>44246</c:v>
                </c:pt>
                <c:pt idx="807">
                  <c:v>44249</c:v>
                </c:pt>
                <c:pt idx="808">
                  <c:v>44250</c:v>
                </c:pt>
                <c:pt idx="809">
                  <c:v>44251</c:v>
                </c:pt>
                <c:pt idx="810">
                  <c:v>44252</c:v>
                </c:pt>
                <c:pt idx="811">
                  <c:v>44253</c:v>
                </c:pt>
                <c:pt idx="812">
                  <c:v>44256</c:v>
                </c:pt>
                <c:pt idx="813">
                  <c:v>44257</c:v>
                </c:pt>
                <c:pt idx="814">
                  <c:v>44258</c:v>
                </c:pt>
                <c:pt idx="815">
                  <c:v>44259</c:v>
                </c:pt>
                <c:pt idx="816">
                  <c:v>44260</c:v>
                </c:pt>
                <c:pt idx="817">
                  <c:v>44263</c:v>
                </c:pt>
                <c:pt idx="818">
                  <c:v>44264</c:v>
                </c:pt>
                <c:pt idx="819">
                  <c:v>44265</c:v>
                </c:pt>
                <c:pt idx="820">
                  <c:v>44266</c:v>
                </c:pt>
                <c:pt idx="821">
                  <c:v>44267</c:v>
                </c:pt>
                <c:pt idx="822">
                  <c:v>44270</c:v>
                </c:pt>
                <c:pt idx="823">
                  <c:v>44271</c:v>
                </c:pt>
                <c:pt idx="824">
                  <c:v>44272</c:v>
                </c:pt>
                <c:pt idx="825">
                  <c:v>44273</c:v>
                </c:pt>
                <c:pt idx="826">
                  <c:v>44274</c:v>
                </c:pt>
                <c:pt idx="827">
                  <c:v>44277</c:v>
                </c:pt>
                <c:pt idx="828">
                  <c:v>44278</c:v>
                </c:pt>
                <c:pt idx="829">
                  <c:v>44279</c:v>
                </c:pt>
                <c:pt idx="830">
                  <c:v>44280</c:v>
                </c:pt>
                <c:pt idx="831">
                  <c:v>44281</c:v>
                </c:pt>
                <c:pt idx="832">
                  <c:v>44284</c:v>
                </c:pt>
                <c:pt idx="833">
                  <c:v>44285</c:v>
                </c:pt>
                <c:pt idx="834">
                  <c:v>44286</c:v>
                </c:pt>
                <c:pt idx="835">
                  <c:v>44287</c:v>
                </c:pt>
                <c:pt idx="836">
                  <c:v>44288</c:v>
                </c:pt>
                <c:pt idx="837">
                  <c:v>44291</c:v>
                </c:pt>
                <c:pt idx="838">
                  <c:v>44292</c:v>
                </c:pt>
                <c:pt idx="839">
                  <c:v>44293</c:v>
                </c:pt>
                <c:pt idx="840">
                  <c:v>44294</c:v>
                </c:pt>
                <c:pt idx="841">
                  <c:v>44295</c:v>
                </c:pt>
                <c:pt idx="842">
                  <c:v>44298</c:v>
                </c:pt>
                <c:pt idx="843">
                  <c:v>44299</c:v>
                </c:pt>
                <c:pt idx="844">
                  <c:v>44300</c:v>
                </c:pt>
                <c:pt idx="845">
                  <c:v>44301</c:v>
                </c:pt>
                <c:pt idx="846">
                  <c:v>44302</c:v>
                </c:pt>
                <c:pt idx="847">
                  <c:v>44305</c:v>
                </c:pt>
                <c:pt idx="848">
                  <c:v>44306</c:v>
                </c:pt>
                <c:pt idx="849">
                  <c:v>44307</c:v>
                </c:pt>
                <c:pt idx="850">
                  <c:v>44308</c:v>
                </c:pt>
                <c:pt idx="851">
                  <c:v>44309</c:v>
                </c:pt>
                <c:pt idx="852">
                  <c:v>44312</c:v>
                </c:pt>
                <c:pt idx="853">
                  <c:v>44313</c:v>
                </c:pt>
                <c:pt idx="854">
                  <c:v>44314</c:v>
                </c:pt>
                <c:pt idx="855">
                  <c:v>44315</c:v>
                </c:pt>
                <c:pt idx="856">
                  <c:v>44316</c:v>
                </c:pt>
                <c:pt idx="857">
                  <c:v>44319</c:v>
                </c:pt>
                <c:pt idx="858">
                  <c:v>44320</c:v>
                </c:pt>
                <c:pt idx="859">
                  <c:v>44321</c:v>
                </c:pt>
                <c:pt idx="860">
                  <c:v>44322</c:v>
                </c:pt>
                <c:pt idx="861">
                  <c:v>44323</c:v>
                </c:pt>
                <c:pt idx="862">
                  <c:v>44326</c:v>
                </c:pt>
                <c:pt idx="863">
                  <c:v>44327</c:v>
                </c:pt>
                <c:pt idx="864">
                  <c:v>44328</c:v>
                </c:pt>
                <c:pt idx="865">
                  <c:v>44329</c:v>
                </c:pt>
                <c:pt idx="866">
                  <c:v>44330</c:v>
                </c:pt>
                <c:pt idx="867">
                  <c:v>44333</c:v>
                </c:pt>
                <c:pt idx="868">
                  <c:v>44334</c:v>
                </c:pt>
                <c:pt idx="869">
                  <c:v>44335</c:v>
                </c:pt>
                <c:pt idx="870">
                  <c:v>44336</c:v>
                </c:pt>
                <c:pt idx="871">
                  <c:v>44337</c:v>
                </c:pt>
                <c:pt idx="872">
                  <c:v>44340</c:v>
                </c:pt>
                <c:pt idx="873">
                  <c:v>44341</c:v>
                </c:pt>
                <c:pt idx="874">
                  <c:v>44342</c:v>
                </c:pt>
                <c:pt idx="875">
                  <c:v>44343</c:v>
                </c:pt>
                <c:pt idx="876">
                  <c:v>44344</c:v>
                </c:pt>
                <c:pt idx="877">
                  <c:v>44347</c:v>
                </c:pt>
                <c:pt idx="878">
                  <c:v>44348</c:v>
                </c:pt>
                <c:pt idx="879">
                  <c:v>44349</c:v>
                </c:pt>
                <c:pt idx="880">
                  <c:v>44350</c:v>
                </c:pt>
                <c:pt idx="881">
                  <c:v>44351</c:v>
                </c:pt>
                <c:pt idx="882">
                  <c:v>44354</c:v>
                </c:pt>
                <c:pt idx="883">
                  <c:v>44355</c:v>
                </c:pt>
                <c:pt idx="884">
                  <c:v>44356</c:v>
                </c:pt>
                <c:pt idx="885">
                  <c:v>44357</c:v>
                </c:pt>
                <c:pt idx="886">
                  <c:v>44358</c:v>
                </c:pt>
                <c:pt idx="887">
                  <c:v>44361</c:v>
                </c:pt>
                <c:pt idx="888">
                  <c:v>44362</c:v>
                </c:pt>
                <c:pt idx="889">
                  <c:v>44363</c:v>
                </c:pt>
                <c:pt idx="890">
                  <c:v>44364</c:v>
                </c:pt>
                <c:pt idx="891">
                  <c:v>44365</c:v>
                </c:pt>
                <c:pt idx="892">
                  <c:v>44368</c:v>
                </c:pt>
                <c:pt idx="893">
                  <c:v>44369</c:v>
                </c:pt>
                <c:pt idx="894">
                  <c:v>44370</c:v>
                </c:pt>
                <c:pt idx="895">
                  <c:v>44371</c:v>
                </c:pt>
                <c:pt idx="896">
                  <c:v>44372</c:v>
                </c:pt>
                <c:pt idx="897">
                  <c:v>44375</c:v>
                </c:pt>
                <c:pt idx="898">
                  <c:v>44376</c:v>
                </c:pt>
                <c:pt idx="899">
                  <c:v>44377</c:v>
                </c:pt>
                <c:pt idx="900">
                  <c:v>44378</c:v>
                </c:pt>
                <c:pt idx="901">
                  <c:v>44379</c:v>
                </c:pt>
                <c:pt idx="902">
                  <c:v>44382</c:v>
                </c:pt>
                <c:pt idx="903">
                  <c:v>44383</c:v>
                </c:pt>
                <c:pt idx="904">
                  <c:v>44384</c:v>
                </c:pt>
                <c:pt idx="905">
                  <c:v>44385</c:v>
                </c:pt>
                <c:pt idx="906">
                  <c:v>44386</c:v>
                </c:pt>
                <c:pt idx="907">
                  <c:v>44389</c:v>
                </c:pt>
                <c:pt idx="908">
                  <c:v>44390</c:v>
                </c:pt>
                <c:pt idx="909">
                  <c:v>44391</c:v>
                </c:pt>
                <c:pt idx="910">
                  <c:v>44392</c:v>
                </c:pt>
                <c:pt idx="911">
                  <c:v>44393</c:v>
                </c:pt>
                <c:pt idx="912">
                  <c:v>44396</c:v>
                </c:pt>
                <c:pt idx="913">
                  <c:v>44397</c:v>
                </c:pt>
                <c:pt idx="914">
                  <c:v>44398</c:v>
                </c:pt>
                <c:pt idx="915">
                  <c:v>44399</c:v>
                </c:pt>
                <c:pt idx="916">
                  <c:v>44400</c:v>
                </c:pt>
                <c:pt idx="917">
                  <c:v>44403</c:v>
                </c:pt>
                <c:pt idx="918">
                  <c:v>44404</c:v>
                </c:pt>
                <c:pt idx="919">
                  <c:v>44405</c:v>
                </c:pt>
                <c:pt idx="920">
                  <c:v>44406</c:v>
                </c:pt>
                <c:pt idx="921">
                  <c:v>44407</c:v>
                </c:pt>
                <c:pt idx="922">
                  <c:v>44410</c:v>
                </c:pt>
                <c:pt idx="923">
                  <c:v>44411</c:v>
                </c:pt>
                <c:pt idx="924">
                  <c:v>44412</c:v>
                </c:pt>
                <c:pt idx="925">
                  <c:v>44413</c:v>
                </c:pt>
                <c:pt idx="926">
                  <c:v>44414</c:v>
                </c:pt>
                <c:pt idx="927">
                  <c:v>44417</c:v>
                </c:pt>
                <c:pt idx="928">
                  <c:v>44418</c:v>
                </c:pt>
                <c:pt idx="929">
                  <c:v>44419</c:v>
                </c:pt>
                <c:pt idx="930">
                  <c:v>44420</c:v>
                </c:pt>
                <c:pt idx="931">
                  <c:v>44421</c:v>
                </c:pt>
                <c:pt idx="932">
                  <c:v>44424</c:v>
                </c:pt>
                <c:pt idx="933">
                  <c:v>44425</c:v>
                </c:pt>
                <c:pt idx="934">
                  <c:v>44426</c:v>
                </c:pt>
                <c:pt idx="935">
                  <c:v>44427</c:v>
                </c:pt>
                <c:pt idx="936">
                  <c:v>44428</c:v>
                </c:pt>
                <c:pt idx="937">
                  <c:v>44431</c:v>
                </c:pt>
                <c:pt idx="938">
                  <c:v>44432</c:v>
                </c:pt>
                <c:pt idx="939">
                  <c:v>44433</c:v>
                </c:pt>
                <c:pt idx="940">
                  <c:v>44434</c:v>
                </c:pt>
                <c:pt idx="941">
                  <c:v>44435</c:v>
                </c:pt>
                <c:pt idx="942">
                  <c:v>44438</c:v>
                </c:pt>
                <c:pt idx="943">
                  <c:v>44439</c:v>
                </c:pt>
                <c:pt idx="944">
                  <c:v>44440</c:v>
                </c:pt>
                <c:pt idx="945">
                  <c:v>44441</c:v>
                </c:pt>
                <c:pt idx="946">
                  <c:v>44442</c:v>
                </c:pt>
                <c:pt idx="947">
                  <c:v>44445</c:v>
                </c:pt>
                <c:pt idx="948">
                  <c:v>44446</c:v>
                </c:pt>
                <c:pt idx="949">
                  <c:v>44447</c:v>
                </c:pt>
                <c:pt idx="950">
                  <c:v>44448</c:v>
                </c:pt>
                <c:pt idx="951">
                  <c:v>44449</c:v>
                </c:pt>
                <c:pt idx="952">
                  <c:v>44452</c:v>
                </c:pt>
                <c:pt idx="953">
                  <c:v>44453</c:v>
                </c:pt>
                <c:pt idx="954">
                  <c:v>44454</c:v>
                </c:pt>
                <c:pt idx="955">
                  <c:v>44455</c:v>
                </c:pt>
                <c:pt idx="956">
                  <c:v>44456</c:v>
                </c:pt>
                <c:pt idx="957">
                  <c:v>44459</c:v>
                </c:pt>
                <c:pt idx="958">
                  <c:v>44460</c:v>
                </c:pt>
                <c:pt idx="959">
                  <c:v>44461</c:v>
                </c:pt>
                <c:pt idx="960">
                  <c:v>44462</c:v>
                </c:pt>
                <c:pt idx="961">
                  <c:v>44463</c:v>
                </c:pt>
                <c:pt idx="962">
                  <c:v>44466</c:v>
                </c:pt>
                <c:pt idx="963">
                  <c:v>44467</c:v>
                </c:pt>
                <c:pt idx="964">
                  <c:v>44468</c:v>
                </c:pt>
                <c:pt idx="965">
                  <c:v>44470</c:v>
                </c:pt>
                <c:pt idx="966">
                  <c:v>44473</c:v>
                </c:pt>
                <c:pt idx="967">
                  <c:v>44474</c:v>
                </c:pt>
                <c:pt idx="968">
                  <c:v>44475</c:v>
                </c:pt>
                <c:pt idx="969">
                  <c:v>44476</c:v>
                </c:pt>
                <c:pt idx="970">
                  <c:v>44477</c:v>
                </c:pt>
                <c:pt idx="971">
                  <c:v>44480</c:v>
                </c:pt>
                <c:pt idx="972">
                  <c:v>44481</c:v>
                </c:pt>
                <c:pt idx="973">
                  <c:v>44482</c:v>
                </c:pt>
                <c:pt idx="974">
                  <c:v>44483</c:v>
                </c:pt>
                <c:pt idx="975">
                  <c:v>44484</c:v>
                </c:pt>
                <c:pt idx="976">
                  <c:v>44487</c:v>
                </c:pt>
                <c:pt idx="977">
                  <c:v>44488</c:v>
                </c:pt>
                <c:pt idx="978">
                  <c:v>44489</c:v>
                </c:pt>
                <c:pt idx="979">
                  <c:v>44490</c:v>
                </c:pt>
                <c:pt idx="980">
                  <c:v>44491</c:v>
                </c:pt>
                <c:pt idx="981">
                  <c:v>44494</c:v>
                </c:pt>
                <c:pt idx="982">
                  <c:v>44495</c:v>
                </c:pt>
                <c:pt idx="983">
                  <c:v>44496</c:v>
                </c:pt>
                <c:pt idx="984">
                  <c:v>44497</c:v>
                </c:pt>
                <c:pt idx="985">
                  <c:v>44498</c:v>
                </c:pt>
                <c:pt idx="986">
                  <c:v>44501</c:v>
                </c:pt>
                <c:pt idx="987">
                  <c:v>44502</c:v>
                </c:pt>
                <c:pt idx="988">
                  <c:v>44503</c:v>
                </c:pt>
                <c:pt idx="989">
                  <c:v>44504</c:v>
                </c:pt>
                <c:pt idx="990">
                  <c:v>44505</c:v>
                </c:pt>
                <c:pt idx="991">
                  <c:v>44508</c:v>
                </c:pt>
                <c:pt idx="992">
                  <c:v>44509</c:v>
                </c:pt>
                <c:pt idx="993">
                  <c:v>44510</c:v>
                </c:pt>
                <c:pt idx="994">
                  <c:v>44511</c:v>
                </c:pt>
                <c:pt idx="995">
                  <c:v>44512</c:v>
                </c:pt>
                <c:pt idx="996">
                  <c:v>44515</c:v>
                </c:pt>
                <c:pt idx="997">
                  <c:v>44516</c:v>
                </c:pt>
                <c:pt idx="998">
                  <c:v>44517</c:v>
                </c:pt>
                <c:pt idx="999">
                  <c:v>44518</c:v>
                </c:pt>
                <c:pt idx="1000">
                  <c:v>44519</c:v>
                </c:pt>
                <c:pt idx="1001">
                  <c:v>44522</c:v>
                </c:pt>
                <c:pt idx="1002">
                  <c:v>44523</c:v>
                </c:pt>
                <c:pt idx="1003">
                  <c:v>44524</c:v>
                </c:pt>
                <c:pt idx="1004">
                  <c:v>44525</c:v>
                </c:pt>
                <c:pt idx="1005">
                  <c:v>44526</c:v>
                </c:pt>
                <c:pt idx="1006">
                  <c:v>44529</c:v>
                </c:pt>
                <c:pt idx="1007">
                  <c:v>44530</c:v>
                </c:pt>
                <c:pt idx="1008">
                  <c:v>44531</c:v>
                </c:pt>
                <c:pt idx="1009">
                  <c:v>44532</c:v>
                </c:pt>
                <c:pt idx="1010">
                  <c:v>44533</c:v>
                </c:pt>
                <c:pt idx="1011">
                  <c:v>44536</c:v>
                </c:pt>
                <c:pt idx="1012">
                  <c:v>44537</c:v>
                </c:pt>
                <c:pt idx="1013">
                  <c:v>44538</c:v>
                </c:pt>
                <c:pt idx="1014">
                  <c:v>44539</c:v>
                </c:pt>
                <c:pt idx="1015">
                  <c:v>44540</c:v>
                </c:pt>
                <c:pt idx="1016">
                  <c:v>44543</c:v>
                </c:pt>
                <c:pt idx="1017">
                  <c:v>44544</c:v>
                </c:pt>
                <c:pt idx="1018">
                  <c:v>44545</c:v>
                </c:pt>
                <c:pt idx="1019">
                  <c:v>44546</c:v>
                </c:pt>
                <c:pt idx="1020">
                  <c:v>44547</c:v>
                </c:pt>
                <c:pt idx="1021">
                  <c:v>44550</c:v>
                </c:pt>
                <c:pt idx="1022">
                  <c:v>44551</c:v>
                </c:pt>
                <c:pt idx="1023">
                  <c:v>44552</c:v>
                </c:pt>
                <c:pt idx="1024">
                  <c:v>44553</c:v>
                </c:pt>
                <c:pt idx="1025">
                  <c:v>44554</c:v>
                </c:pt>
                <c:pt idx="1026">
                  <c:v>44559</c:v>
                </c:pt>
                <c:pt idx="1027">
                  <c:v>44560</c:v>
                </c:pt>
                <c:pt idx="1028">
                  <c:v>44561</c:v>
                </c:pt>
                <c:pt idx="1029">
                  <c:v>44565</c:v>
                </c:pt>
                <c:pt idx="1030">
                  <c:v>44566</c:v>
                </c:pt>
                <c:pt idx="1031">
                  <c:v>44567</c:v>
                </c:pt>
                <c:pt idx="1032">
                  <c:v>44568</c:v>
                </c:pt>
                <c:pt idx="1033">
                  <c:v>44571</c:v>
                </c:pt>
                <c:pt idx="1034">
                  <c:v>44572</c:v>
                </c:pt>
                <c:pt idx="1035">
                  <c:v>44573</c:v>
                </c:pt>
                <c:pt idx="1036">
                  <c:v>44574</c:v>
                </c:pt>
                <c:pt idx="1037">
                  <c:v>44575</c:v>
                </c:pt>
                <c:pt idx="1038">
                  <c:v>44578</c:v>
                </c:pt>
                <c:pt idx="1039">
                  <c:v>44579</c:v>
                </c:pt>
                <c:pt idx="1040">
                  <c:v>44580</c:v>
                </c:pt>
                <c:pt idx="1041">
                  <c:v>44581</c:v>
                </c:pt>
                <c:pt idx="1042">
                  <c:v>44582</c:v>
                </c:pt>
                <c:pt idx="1043">
                  <c:v>44585</c:v>
                </c:pt>
                <c:pt idx="1044">
                  <c:v>44586</c:v>
                </c:pt>
                <c:pt idx="1045">
                  <c:v>44587</c:v>
                </c:pt>
                <c:pt idx="1046">
                  <c:v>44588</c:v>
                </c:pt>
                <c:pt idx="1047">
                  <c:v>44589</c:v>
                </c:pt>
                <c:pt idx="1048">
                  <c:v>44592</c:v>
                </c:pt>
                <c:pt idx="1049">
                  <c:v>44593</c:v>
                </c:pt>
                <c:pt idx="1050">
                  <c:v>44594</c:v>
                </c:pt>
                <c:pt idx="1051">
                  <c:v>44595</c:v>
                </c:pt>
                <c:pt idx="1052">
                  <c:v>44596</c:v>
                </c:pt>
                <c:pt idx="1053">
                  <c:v>44599</c:v>
                </c:pt>
                <c:pt idx="1054">
                  <c:v>44600</c:v>
                </c:pt>
                <c:pt idx="1055">
                  <c:v>44601</c:v>
                </c:pt>
                <c:pt idx="1056">
                  <c:v>44602</c:v>
                </c:pt>
                <c:pt idx="1057">
                  <c:v>44603</c:v>
                </c:pt>
                <c:pt idx="1058">
                  <c:v>44606</c:v>
                </c:pt>
                <c:pt idx="1059">
                  <c:v>44607</c:v>
                </c:pt>
                <c:pt idx="1060">
                  <c:v>44608</c:v>
                </c:pt>
                <c:pt idx="1061">
                  <c:v>44609</c:v>
                </c:pt>
                <c:pt idx="1062">
                  <c:v>44610</c:v>
                </c:pt>
                <c:pt idx="1063">
                  <c:v>44613</c:v>
                </c:pt>
                <c:pt idx="1064">
                  <c:v>44614</c:v>
                </c:pt>
                <c:pt idx="1065">
                  <c:v>44615</c:v>
                </c:pt>
                <c:pt idx="1066">
                  <c:v>44616</c:v>
                </c:pt>
                <c:pt idx="1067">
                  <c:v>44617</c:v>
                </c:pt>
                <c:pt idx="1068">
                  <c:v>44620</c:v>
                </c:pt>
                <c:pt idx="1069">
                  <c:v>44621</c:v>
                </c:pt>
                <c:pt idx="1070">
                  <c:v>44622</c:v>
                </c:pt>
                <c:pt idx="1071">
                  <c:v>44623</c:v>
                </c:pt>
                <c:pt idx="1072">
                  <c:v>44624</c:v>
                </c:pt>
                <c:pt idx="1073">
                  <c:v>44627</c:v>
                </c:pt>
                <c:pt idx="1074">
                  <c:v>44628</c:v>
                </c:pt>
                <c:pt idx="1075">
                  <c:v>44629</c:v>
                </c:pt>
                <c:pt idx="1076">
                  <c:v>44630</c:v>
                </c:pt>
                <c:pt idx="1077">
                  <c:v>44631</c:v>
                </c:pt>
                <c:pt idx="1078">
                  <c:v>44634</c:v>
                </c:pt>
                <c:pt idx="1079">
                  <c:v>44635</c:v>
                </c:pt>
                <c:pt idx="1080">
                  <c:v>44636</c:v>
                </c:pt>
                <c:pt idx="1081">
                  <c:v>44637</c:v>
                </c:pt>
                <c:pt idx="1082">
                  <c:v>44638</c:v>
                </c:pt>
                <c:pt idx="1083">
                  <c:v>44641</c:v>
                </c:pt>
                <c:pt idx="1084">
                  <c:v>44642</c:v>
                </c:pt>
                <c:pt idx="1085">
                  <c:v>44643</c:v>
                </c:pt>
                <c:pt idx="1086">
                  <c:v>44644</c:v>
                </c:pt>
                <c:pt idx="1087">
                  <c:v>44645</c:v>
                </c:pt>
                <c:pt idx="1088">
                  <c:v>44648</c:v>
                </c:pt>
                <c:pt idx="1089">
                  <c:v>44649</c:v>
                </c:pt>
                <c:pt idx="1090">
                  <c:v>44650</c:v>
                </c:pt>
                <c:pt idx="1091">
                  <c:v>44651</c:v>
                </c:pt>
                <c:pt idx="1092">
                  <c:v>44652</c:v>
                </c:pt>
                <c:pt idx="1093">
                  <c:v>44655</c:v>
                </c:pt>
                <c:pt idx="1094">
                  <c:v>44656</c:v>
                </c:pt>
                <c:pt idx="1095">
                  <c:v>44657</c:v>
                </c:pt>
                <c:pt idx="1096">
                  <c:v>44658</c:v>
                </c:pt>
                <c:pt idx="1097">
                  <c:v>44659</c:v>
                </c:pt>
                <c:pt idx="1098">
                  <c:v>44662</c:v>
                </c:pt>
                <c:pt idx="1099">
                  <c:v>44663</c:v>
                </c:pt>
                <c:pt idx="1100">
                  <c:v>44664</c:v>
                </c:pt>
                <c:pt idx="1101">
                  <c:v>44665</c:v>
                </c:pt>
                <c:pt idx="1102">
                  <c:v>44666</c:v>
                </c:pt>
                <c:pt idx="1103">
                  <c:v>44669</c:v>
                </c:pt>
                <c:pt idx="1104">
                  <c:v>44670</c:v>
                </c:pt>
                <c:pt idx="1105">
                  <c:v>44671</c:v>
                </c:pt>
                <c:pt idx="1106">
                  <c:v>44672</c:v>
                </c:pt>
                <c:pt idx="1107">
                  <c:v>44673</c:v>
                </c:pt>
                <c:pt idx="1108">
                  <c:v>44676</c:v>
                </c:pt>
                <c:pt idx="1109">
                  <c:v>44677</c:v>
                </c:pt>
                <c:pt idx="1110">
                  <c:v>44678</c:v>
                </c:pt>
                <c:pt idx="1111">
                  <c:v>44679</c:v>
                </c:pt>
                <c:pt idx="1112">
                  <c:v>44680</c:v>
                </c:pt>
                <c:pt idx="1113">
                  <c:v>44683</c:v>
                </c:pt>
                <c:pt idx="1114">
                  <c:v>44684</c:v>
                </c:pt>
                <c:pt idx="1115">
                  <c:v>44685</c:v>
                </c:pt>
                <c:pt idx="1116">
                  <c:v>44686</c:v>
                </c:pt>
                <c:pt idx="1117">
                  <c:v>44687</c:v>
                </c:pt>
                <c:pt idx="1118">
                  <c:v>44690</c:v>
                </c:pt>
                <c:pt idx="1119">
                  <c:v>44691</c:v>
                </c:pt>
                <c:pt idx="1120">
                  <c:v>44692</c:v>
                </c:pt>
                <c:pt idx="1121">
                  <c:v>44693</c:v>
                </c:pt>
                <c:pt idx="1122">
                  <c:v>44694</c:v>
                </c:pt>
                <c:pt idx="1123">
                  <c:v>44697</c:v>
                </c:pt>
                <c:pt idx="1124">
                  <c:v>44698</c:v>
                </c:pt>
                <c:pt idx="1125">
                  <c:v>44699</c:v>
                </c:pt>
                <c:pt idx="1126">
                  <c:v>44700</c:v>
                </c:pt>
                <c:pt idx="1127">
                  <c:v>44701</c:v>
                </c:pt>
                <c:pt idx="1128">
                  <c:v>44704</c:v>
                </c:pt>
                <c:pt idx="1129">
                  <c:v>44705</c:v>
                </c:pt>
                <c:pt idx="1130">
                  <c:v>44706</c:v>
                </c:pt>
                <c:pt idx="1131">
                  <c:v>44707</c:v>
                </c:pt>
                <c:pt idx="1132">
                  <c:v>44708</c:v>
                </c:pt>
                <c:pt idx="1133">
                  <c:v>44711</c:v>
                </c:pt>
                <c:pt idx="1134">
                  <c:v>44712</c:v>
                </c:pt>
                <c:pt idx="1135">
                  <c:v>44713</c:v>
                </c:pt>
                <c:pt idx="1136">
                  <c:v>44714</c:v>
                </c:pt>
                <c:pt idx="1137">
                  <c:v>44715</c:v>
                </c:pt>
                <c:pt idx="1138">
                  <c:v>44718</c:v>
                </c:pt>
                <c:pt idx="1139">
                  <c:v>44719</c:v>
                </c:pt>
                <c:pt idx="1140">
                  <c:v>44720</c:v>
                </c:pt>
                <c:pt idx="1141">
                  <c:v>44721</c:v>
                </c:pt>
                <c:pt idx="1142">
                  <c:v>44722</c:v>
                </c:pt>
                <c:pt idx="1143">
                  <c:v>44725</c:v>
                </c:pt>
                <c:pt idx="1144">
                  <c:v>44726</c:v>
                </c:pt>
                <c:pt idx="1145">
                  <c:v>44727</c:v>
                </c:pt>
                <c:pt idx="1146">
                  <c:v>44728</c:v>
                </c:pt>
                <c:pt idx="1147">
                  <c:v>44729</c:v>
                </c:pt>
                <c:pt idx="1148">
                  <c:v>44732</c:v>
                </c:pt>
                <c:pt idx="1149">
                  <c:v>44733</c:v>
                </c:pt>
                <c:pt idx="1150">
                  <c:v>44734</c:v>
                </c:pt>
                <c:pt idx="1151">
                  <c:v>44735</c:v>
                </c:pt>
                <c:pt idx="1152">
                  <c:v>44736</c:v>
                </c:pt>
                <c:pt idx="1153">
                  <c:v>44739</c:v>
                </c:pt>
                <c:pt idx="1154">
                  <c:v>44740</c:v>
                </c:pt>
                <c:pt idx="1155">
                  <c:v>44741</c:v>
                </c:pt>
                <c:pt idx="1156">
                  <c:v>44742</c:v>
                </c:pt>
                <c:pt idx="1157">
                  <c:v>44743</c:v>
                </c:pt>
                <c:pt idx="1158">
                  <c:v>44746</c:v>
                </c:pt>
                <c:pt idx="1159">
                  <c:v>44747</c:v>
                </c:pt>
                <c:pt idx="1160">
                  <c:v>44748</c:v>
                </c:pt>
                <c:pt idx="1161">
                  <c:v>44749</c:v>
                </c:pt>
                <c:pt idx="1162">
                  <c:v>44750</c:v>
                </c:pt>
                <c:pt idx="1163">
                  <c:v>44753</c:v>
                </c:pt>
                <c:pt idx="1164">
                  <c:v>44754</c:v>
                </c:pt>
                <c:pt idx="1165">
                  <c:v>44755</c:v>
                </c:pt>
                <c:pt idx="1166">
                  <c:v>44756</c:v>
                </c:pt>
                <c:pt idx="1167">
                  <c:v>44757</c:v>
                </c:pt>
                <c:pt idx="1168">
                  <c:v>44760</c:v>
                </c:pt>
                <c:pt idx="1169">
                  <c:v>44761</c:v>
                </c:pt>
                <c:pt idx="1170">
                  <c:v>44762</c:v>
                </c:pt>
                <c:pt idx="1171">
                  <c:v>44763</c:v>
                </c:pt>
                <c:pt idx="1172">
                  <c:v>44764</c:v>
                </c:pt>
                <c:pt idx="1173">
                  <c:v>44767</c:v>
                </c:pt>
                <c:pt idx="1174">
                  <c:v>44768</c:v>
                </c:pt>
                <c:pt idx="1175">
                  <c:v>44769</c:v>
                </c:pt>
                <c:pt idx="1176">
                  <c:v>44770</c:v>
                </c:pt>
                <c:pt idx="1177">
                  <c:v>44771</c:v>
                </c:pt>
                <c:pt idx="1178">
                  <c:v>44774</c:v>
                </c:pt>
                <c:pt idx="1179">
                  <c:v>44776</c:v>
                </c:pt>
                <c:pt idx="1180">
                  <c:v>44777</c:v>
                </c:pt>
                <c:pt idx="1181">
                  <c:v>44778</c:v>
                </c:pt>
                <c:pt idx="1182">
                  <c:v>44781</c:v>
                </c:pt>
                <c:pt idx="1183">
                  <c:v>44782</c:v>
                </c:pt>
                <c:pt idx="1184">
                  <c:v>44783</c:v>
                </c:pt>
                <c:pt idx="1185">
                  <c:v>44784</c:v>
                </c:pt>
                <c:pt idx="1186">
                  <c:v>44785</c:v>
                </c:pt>
                <c:pt idx="1187">
                  <c:v>44788</c:v>
                </c:pt>
                <c:pt idx="1188">
                  <c:v>44789</c:v>
                </c:pt>
                <c:pt idx="1189">
                  <c:v>44790</c:v>
                </c:pt>
                <c:pt idx="1190">
                  <c:v>44791</c:v>
                </c:pt>
                <c:pt idx="1191">
                  <c:v>44792</c:v>
                </c:pt>
                <c:pt idx="1192">
                  <c:v>44795</c:v>
                </c:pt>
                <c:pt idx="1193">
                  <c:v>44796</c:v>
                </c:pt>
                <c:pt idx="1194">
                  <c:v>44797</c:v>
                </c:pt>
                <c:pt idx="1195">
                  <c:v>44798</c:v>
                </c:pt>
                <c:pt idx="1196">
                  <c:v>44799</c:v>
                </c:pt>
                <c:pt idx="1197">
                  <c:v>44802</c:v>
                </c:pt>
                <c:pt idx="1198">
                  <c:v>44803</c:v>
                </c:pt>
                <c:pt idx="1199">
                  <c:v>44804</c:v>
                </c:pt>
                <c:pt idx="1200">
                  <c:v>44805</c:v>
                </c:pt>
                <c:pt idx="1201">
                  <c:v>44806</c:v>
                </c:pt>
                <c:pt idx="1202">
                  <c:v>44809</c:v>
                </c:pt>
                <c:pt idx="1203">
                  <c:v>44810</c:v>
                </c:pt>
                <c:pt idx="1204">
                  <c:v>44811</c:v>
                </c:pt>
                <c:pt idx="1205">
                  <c:v>44812</c:v>
                </c:pt>
                <c:pt idx="1206">
                  <c:v>44813</c:v>
                </c:pt>
                <c:pt idx="1207">
                  <c:v>44816</c:v>
                </c:pt>
                <c:pt idx="1208">
                  <c:v>44817</c:v>
                </c:pt>
                <c:pt idx="1209">
                  <c:v>44818</c:v>
                </c:pt>
                <c:pt idx="1210">
                  <c:v>44819</c:v>
                </c:pt>
                <c:pt idx="1211">
                  <c:v>44820</c:v>
                </c:pt>
                <c:pt idx="1212">
                  <c:v>44823</c:v>
                </c:pt>
                <c:pt idx="1213">
                  <c:v>44824</c:v>
                </c:pt>
                <c:pt idx="1214">
                  <c:v>44825</c:v>
                </c:pt>
                <c:pt idx="1215">
                  <c:v>44826</c:v>
                </c:pt>
                <c:pt idx="1216">
                  <c:v>44827</c:v>
                </c:pt>
                <c:pt idx="1217">
                  <c:v>44830</c:v>
                </c:pt>
                <c:pt idx="1218">
                  <c:v>44831</c:v>
                </c:pt>
                <c:pt idx="1219">
                  <c:v>44832</c:v>
                </c:pt>
                <c:pt idx="1220">
                  <c:v>44833</c:v>
                </c:pt>
                <c:pt idx="1221">
                  <c:v>44837</c:v>
                </c:pt>
                <c:pt idx="1222">
                  <c:v>44838</c:v>
                </c:pt>
                <c:pt idx="1223">
                  <c:v>44839</c:v>
                </c:pt>
                <c:pt idx="1224">
                  <c:v>44840</c:v>
                </c:pt>
                <c:pt idx="1225">
                  <c:v>44841</c:v>
                </c:pt>
                <c:pt idx="1226">
                  <c:v>44844</c:v>
                </c:pt>
                <c:pt idx="1227">
                  <c:v>44845</c:v>
                </c:pt>
                <c:pt idx="1228">
                  <c:v>44846</c:v>
                </c:pt>
                <c:pt idx="1229">
                  <c:v>44847</c:v>
                </c:pt>
              </c:numCache>
            </c:numRef>
          </c:cat>
          <c:val>
            <c:numRef>
              <c:f>INDINF_LABOUR!$F$2:$F$1231</c:f>
              <c:numCache>
                <c:formatCode>General</c:formatCode>
                <c:ptCount val="12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2.1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2.2999999999999998</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1.6</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0</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0.2</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0.7</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1.5</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3.4</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4.0999999999999996</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4.7</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5.8</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7.5</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numCache>
            </c:numRef>
          </c:val>
          <c:smooth val="0"/>
          <c:extLst>
            <c:ext xmlns:c16="http://schemas.microsoft.com/office/drawing/2014/chart" uri="{C3380CC4-5D6E-409C-BE32-E72D297353CC}">
              <c16:uniqueId val="{00000006-4DE6-4348-8850-B9DC4EF9D735}"/>
            </c:ext>
          </c:extLst>
        </c:ser>
        <c:dLbls>
          <c:showLegendKey val="0"/>
          <c:showVal val="0"/>
          <c:showCatName val="0"/>
          <c:showSerName val="0"/>
          <c:showPercent val="0"/>
          <c:showBubbleSize val="0"/>
        </c:dLbls>
        <c:marker val="1"/>
        <c:smooth val="0"/>
        <c:axId val="1522627151"/>
        <c:axId val="1522627567"/>
      </c:lineChart>
      <c:dateAx>
        <c:axId val="1522627151"/>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522627567"/>
        <c:crosses val="autoZero"/>
        <c:auto val="1"/>
        <c:lblOffset val="100"/>
        <c:baseTimeUnit val="days"/>
      </c:dateAx>
      <c:valAx>
        <c:axId val="1522627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52262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'Net Worth Increases'!$B$1</c:f>
              <c:strCache>
                <c:ptCount val="1"/>
                <c:pt idx="0">
                  <c:v>2019</c:v>
                </c:pt>
              </c:strCache>
            </c:strRef>
          </c:tx>
          <c:spPr>
            <a:solidFill>
              <a:srgbClr val="7B7981"/>
            </a:solidFill>
            <a:ln>
              <a:noFill/>
            </a:ln>
            <a:effectLst/>
          </c:spPr>
          <c:invertIfNegative val="0"/>
          <c:cat>
            <c:strRef>
              <c:f>'Net Worth Increases'!$A$2:$A$10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'Net Worth Increases'!$B$2:$B$10</c:f>
              <c:numCache>
                <c:formatCode>_-"$"* #,##0_-;\-"$"* #,##0_-;_-"$"* "-"??_-;_-@_-</c:formatCode>
                <c:ptCount val="9"/>
                <c:pt idx="0">
                  <c:v>729778</c:v>
                </c:pt>
                <c:pt idx="1">
                  <c:v>950062</c:v>
                </c:pt>
                <c:pt idx="2">
                  <c:v>744509</c:v>
                </c:pt>
                <c:pt idx="3">
                  <c:v>612166</c:v>
                </c:pt>
                <c:pt idx="4">
                  <c:v>558656</c:v>
                </c:pt>
                <c:pt idx="5">
                  <c:v>865492</c:v>
                </c:pt>
                <c:pt idx="6">
                  <c:v>521140</c:v>
                </c:pt>
                <c:pt idx="7">
                  <c:v>440880</c:v>
                </c:pt>
                <c:pt idx="8">
                  <c:v>447492</c:v>
                </c:pt>
              </c:numCache>
            </c:numRef>
          </c:val>
          <c:extLst>
            <c:ext xmlns:c16="http://schemas.microsoft.com/office/drawing/2014/chart" uri="{C3380CC4-5D6E-409C-BE32-E72D297353CC}">
              <c16:uniqueId val="{00000000-C2D9-4F9B-A086-5544385022D0}"/>
            </c:ext>
          </c:extLst>
        </c:ser>
        <c:ser>
          <c:idx val="1"/>
          <c:order val="1"/>
          <c:tx>
            <c:strRef>
              <c:f>'Net Worth Increases'!$C$1</c:f>
              <c:strCache>
                <c:ptCount val="1"/>
                <c:pt idx="0">
                  <c:v>2020</c:v>
                </c:pt>
              </c:strCache>
            </c:strRef>
          </c:tx>
          <c:spPr>
            <a:solidFill>
              <a:srgbClr val="917FB4"/>
            </a:solidFill>
            <a:ln>
              <a:noFill/>
            </a:ln>
            <a:effectLst/>
          </c:spPr>
          <c:invertIfNegative val="0"/>
          <c:cat>
            <c:strRef>
              <c:f>'Net Worth Increases'!$A$2:$A$10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'Net Worth Increases'!$C$2:$C$10</c:f>
              <c:numCache>
                <c:formatCode>_-"$"* #,##0_-;\-"$"* #,##0_-;_-"$"* "-"??_-;_-@_-</c:formatCode>
                <c:ptCount val="9"/>
                <c:pt idx="0">
                  <c:v>794713</c:v>
                </c:pt>
                <c:pt idx="1">
                  <c:v>1019827</c:v>
                </c:pt>
                <c:pt idx="2">
                  <c:v>795573</c:v>
                </c:pt>
                <c:pt idx="3">
                  <c:v>653581</c:v>
                </c:pt>
                <c:pt idx="4">
                  <c:v>595234</c:v>
                </c:pt>
                <c:pt idx="5">
                  <c:v>951960</c:v>
                </c:pt>
                <c:pt idx="6">
                  <c:v>570908</c:v>
                </c:pt>
                <c:pt idx="7">
                  <c:v>479091</c:v>
                </c:pt>
                <c:pt idx="8">
                  <c:v>482361</c:v>
                </c:pt>
              </c:numCache>
            </c:numRef>
          </c:val>
          <c:extLst>
            <c:ext xmlns:c16="http://schemas.microsoft.com/office/drawing/2014/chart" uri="{C3380CC4-5D6E-409C-BE32-E72D297353CC}">
              <c16:uniqueId val="{00000001-C2D9-4F9B-A086-5544385022D0}"/>
            </c:ext>
          </c:extLst>
        </c:ser>
        <c:ser>
          <c:idx val="2"/>
          <c:order val="2"/>
          <c:tx>
            <c:strRef>
              <c:f>'Net Worth Increases'!$D$1</c:f>
              <c:strCache>
                <c:ptCount val="1"/>
                <c:pt idx="0">
                  <c:v>2021</c:v>
                </c:pt>
              </c:strCache>
            </c:strRef>
          </c:tx>
          <c:spPr>
            <a:solidFill>
              <a:srgbClr val="582C83"/>
            </a:solidFill>
            <a:ln>
              <a:noFill/>
            </a:ln>
            <a:effectLst/>
          </c:spPr>
          <c:invertIfNegative val="0"/>
          <c:cat>
            <c:strRef>
              <c:f>'Net Worth Increases'!$A$2:$A$10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'Net Worth Increases'!$D$2:$D$10</c:f>
              <c:numCache>
                <c:formatCode>_-"$"* #,##0_-;\-"$"* #,##0_-;_-"$"* "-"??_-;_-@_-</c:formatCode>
                <c:ptCount val="9"/>
                <c:pt idx="0">
                  <c:v>985538.11</c:v>
                </c:pt>
                <c:pt idx="1">
                  <c:v>1327834.68</c:v>
                </c:pt>
                <c:pt idx="2">
                  <c:v>1183807.75</c:v>
                </c:pt>
                <c:pt idx="3">
                  <c:v>815412.9</c:v>
                </c:pt>
                <c:pt idx="4">
                  <c:v>686082.43</c:v>
                </c:pt>
                <c:pt idx="5">
                  <c:v>1183026.02</c:v>
                </c:pt>
                <c:pt idx="6">
                  <c:v>678939.68</c:v>
                </c:pt>
                <c:pt idx="7">
                  <c:v>585956.18999999994</c:v>
                </c:pt>
                <c:pt idx="8">
                  <c:v>672898.12</c:v>
                </c:pt>
              </c:numCache>
            </c:numRef>
          </c:val>
          <c:extLst>
            <c:ext xmlns:c16="http://schemas.microsoft.com/office/drawing/2014/chart" uri="{C3380CC4-5D6E-409C-BE32-E72D297353CC}">
              <c16:uniqueId val="{00000002-C2D9-4F9B-A086-5544385022D0}"/>
            </c:ext>
          </c:extLst>
        </c:ser>
        <c:dLbls>
          <c:showLegendKey val="0"/>
          <c:showVal val="0"/>
          <c:showCatName val="0"/>
          <c:showSerName val="0"/>
          <c:showPercent val="0"/>
          <c:showBubbleSize val="0"/>
        </c:dLbls>
        <c:gapWidth val="219"/>
        <c:overlap val="-27"/>
        <c:axId val="1360969488"/>
        <c:axId val="1360968240"/>
      </c:barChart>
      <c:catAx>
        <c:axId val="136096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j-lt"/>
                <a:ea typeface="+mn-ea"/>
                <a:cs typeface="+mn-cs"/>
              </a:defRPr>
            </a:pPr>
            <a:endParaRPr lang="en-US"/>
          </a:p>
        </c:txPr>
        <c:crossAx val="1360968240"/>
        <c:crosses val="autoZero"/>
        <c:auto val="1"/>
        <c:lblAlgn val="ctr"/>
        <c:lblOffset val="100"/>
        <c:noMultiLvlLbl val="0"/>
      </c:catAx>
      <c:valAx>
        <c:axId val="13609682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136096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j-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'Net Worth Increases'!$B$12</c:f>
              <c:strCache>
                <c:ptCount val="1"/>
                <c:pt idx="0">
                  <c:v>2019</c:v>
                </c:pt>
              </c:strCache>
            </c:strRef>
          </c:tx>
          <c:spPr>
            <a:solidFill>
              <a:srgbClr val="7B7981"/>
            </a:solidFill>
            <a:ln>
              <a:noFill/>
            </a:ln>
            <a:effectLst/>
          </c:spPr>
          <c:invertIfNegative val="0"/>
          <c:cat>
            <c:strRef>
              <c:f>'Net Worth Increases'!$A$13:$A$21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'Net Worth Increases'!$B$13:$B$21</c:f>
              <c:numCache>
                <c:formatCode>_-"$"* #,##0_-;\-"$"* #,##0_-;_-"$"* "-"??_-;_-@_-</c:formatCode>
                <c:ptCount val="9"/>
                <c:pt idx="0">
                  <c:v>1030416</c:v>
                </c:pt>
                <c:pt idx="1">
                  <c:v>581856</c:v>
                </c:pt>
                <c:pt idx="2">
                  <c:v>1130469</c:v>
                </c:pt>
                <c:pt idx="3">
                  <c:v>899889</c:v>
                </c:pt>
                <c:pt idx="4">
                  <c:v>865987</c:v>
                </c:pt>
                <c:pt idx="5">
                  <c:v>721941</c:v>
                </c:pt>
                <c:pt idx="6">
                  <c:v>585482</c:v>
                </c:pt>
                <c:pt idx="7">
                  <c:v>526585</c:v>
                </c:pt>
                <c:pt idx="8">
                  <c:v>740480</c:v>
                </c:pt>
              </c:numCache>
            </c:numRef>
          </c:val>
          <c:extLst>
            <c:ext xmlns:c16="http://schemas.microsoft.com/office/drawing/2014/chart" uri="{C3380CC4-5D6E-409C-BE32-E72D297353CC}">
              <c16:uniqueId val="{00000000-126A-4DD7-9173-F2B370DCB7BA}"/>
            </c:ext>
          </c:extLst>
        </c:ser>
        <c:ser>
          <c:idx val="1"/>
          <c:order val="1"/>
          <c:tx>
            <c:strRef>
              <c:f>'Net Worth Increases'!$C$12</c:f>
              <c:strCache>
                <c:ptCount val="1"/>
                <c:pt idx="0">
                  <c:v>2020</c:v>
                </c:pt>
              </c:strCache>
            </c:strRef>
          </c:tx>
          <c:spPr>
            <a:solidFill>
              <a:srgbClr val="917FB4"/>
            </a:solidFill>
            <a:ln>
              <a:noFill/>
            </a:ln>
            <a:effectLst/>
          </c:spPr>
          <c:invertIfNegative val="0"/>
          <c:cat>
            <c:strRef>
              <c:f>'Net Worth Increases'!$A$13:$A$21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'Net Worth Increases'!$C$13:$C$21</c:f>
              <c:numCache>
                <c:formatCode>_-"$"* #,##0_-;\-"$"* #,##0_-;_-"$"* "-"??_-;_-@_-</c:formatCode>
                <c:ptCount val="9"/>
                <c:pt idx="0">
                  <c:v>1116856</c:v>
                </c:pt>
                <c:pt idx="1">
                  <c:v>645004</c:v>
                </c:pt>
                <c:pt idx="2">
                  <c:v>1213750</c:v>
                </c:pt>
                <c:pt idx="3">
                  <c:v>1003963</c:v>
                </c:pt>
                <c:pt idx="4">
                  <c:v>926827</c:v>
                </c:pt>
                <c:pt idx="5">
                  <c:v>771462</c:v>
                </c:pt>
                <c:pt idx="6">
                  <c:v>619542</c:v>
                </c:pt>
                <c:pt idx="7">
                  <c:v>556135</c:v>
                </c:pt>
                <c:pt idx="8">
                  <c:v>826707</c:v>
                </c:pt>
              </c:numCache>
            </c:numRef>
          </c:val>
          <c:extLst>
            <c:ext xmlns:c16="http://schemas.microsoft.com/office/drawing/2014/chart" uri="{C3380CC4-5D6E-409C-BE32-E72D297353CC}">
              <c16:uniqueId val="{00000001-126A-4DD7-9173-F2B370DCB7BA}"/>
            </c:ext>
          </c:extLst>
        </c:ser>
        <c:ser>
          <c:idx val="2"/>
          <c:order val="2"/>
          <c:tx>
            <c:strRef>
              <c:f>'Net Worth Increases'!$D$12</c:f>
              <c:strCache>
                <c:ptCount val="1"/>
                <c:pt idx="0">
                  <c:v>2021</c:v>
                </c:pt>
              </c:strCache>
            </c:strRef>
          </c:tx>
          <c:spPr>
            <a:solidFill>
              <a:srgbClr val="582C83"/>
            </a:solidFill>
            <a:ln>
              <a:noFill/>
            </a:ln>
            <a:effectLst/>
          </c:spPr>
          <c:invertIfNegative val="0"/>
          <c:cat>
            <c:strRef>
              <c:f>'Net Worth Increases'!$A$13:$A$21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'Net Worth Increases'!$D$13:$D$21</c:f>
              <c:numCache>
                <c:formatCode>_-"$"* #,##0_-;\-"$"* #,##0_-;_-"$"* "-"??_-;_-@_-</c:formatCode>
                <c:ptCount val="9"/>
                <c:pt idx="0">
                  <c:v>1379050.74</c:v>
                </c:pt>
                <c:pt idx="1">
                  <c:v>764331.34</c:v>
                </c:pt>
                <c:pt idx="2">
                  <c:v>1548198.6</c:v>
                </c:pt>
                <c:pt idx="3">
                  <c:v>1176041.79</c:v>
                </c:pt>
                <c:pt idx="4">
                  <c:v>1152347.5900000001</c:v>
                </c:pt>
                <c:pt idx="5">
                  <c:v>921443.31</c:v>
                </c:pt>
                <c:pt idx="6">
                  <c:v>692469.99</c:v>
                </c:pt>
                <c:pt idx="7">
                  <c:v>613986.35</c:v>
                </c:pt>
                <c:pt idx="8">
                  <c:v>1028199.46</c:v>
                </c:pt>
              </c:numCache>
            </c:numRef>
          </c:val>
          <c:extLst>
            <c:ext xmlns:c16="http://schemas.microsoft.com/office/drawing/2014/chart" uri="{C3380CC4-5D6E-409C-BE32-E72D297353CC}">
              <c16:uniqueId val="{00000002-126A-4DD7-9173-F2B370DCB7BA}"/>
            </c:ext>
          </c:extLst>
        </c:ser>
        <c:dLbls>
          <c:showLegendKey val="0"/>
          <c:showVal val="0"/>
          <c:showCatName val="0"/>
          <c:showSerName val="0"/>
          <c:showPercent val="0"/>
          <c:showBubbleSize val="0"/>
        </c:dLbls>
        <c:gapWidth val="219"/>
        <c:overlap val="-27"/>
        <c:axId val="1365988384"/>
        <c:axId val="1365988800"/>
      </c:barChart>
      <c:catAx>
        <c:axId val="136598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mn-cs"/>
              </a:defRPr>
            </a:pPr>
            <a:endParaRPr lang="en-US"/>
          </a:p>
        </c:txPr>
        <c:crossAx val="1365988800"/>
        <c:crosses val="autoZero"/>
        <c:auto val="1"/>
        <c:lblAlgn val="ctr"/>
        <c:lblOffset val="100"/>
        <c:noMultiLvlLbl val="0"/>
      </c:catAx>
      <c:valAx>
        <c:axId val="13659888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1365988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j-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'Real Estate Increases'!$B$1</c:f>
              <c:strCache>
                <c:ptCount val="1"/>
                <c:pt idx="0">
                  <c:v>2019</c:v>
                </c:pt>
              </c:strCache>
            </c:strRef>
          </c:tx>
          <c:spPr>
            <a:solidFill>
              <a:srgbClr val="7B7981"/>
            </a:solidFill>
            <a:ln>
              <a:noFill/>
            </a:ln>
            <a:effectLst/>
          </c:spPr>
          <c:invertIfNegative val="0"/>
          <c:cat>
            <c:strRef>
              <c:f>'Real Estate Increases'!$A$2:$A$10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'Real Estate Increases'!$B$2:$B$10</c:f>
              <c:numCache>
                <c:formatCode>_-"$"* #,##0_-;\-"$"* #,##0_-;_-"$"* "-"??_-;_-@_-</c:formatCode>
                <c:ptCount val="9"/>
                <c:pt idx="0">
                  <c:v>390914</c:v>
                </c:pt>
                <c:pt idx="1">
                  <c:v>594413</c:v>
                </c:pt>
                <c:pt idx="2">
                  <c:v>369918</c:v>
                </c:pt>
                <c:pt idx="3">
                  <c:v>268057</c:v>
                </c:pt>
                <c:pt idx="4">
                  <c:v>252216</c:v>
                </c:pt>
                <c:pt idx="5">
                  <c:v>501346</c:v>
                </c:pt>
                <c:pt idx="6">
                  <c:v>218439</c:v>
                </c:pt>
                <c:pt idx="7">
                  <c:v>147042</c:v>
                </c:pt>
                <c:pt idx="8">
                  <c:v>264178</c:v>
                </c:pt>
              </c:numCache>
            </c:numRef>
          </c:val>
          <c:extLst>
            <c:ext xmlns:c16="http://schemas.microsoft.com/office/drawing/2014/chart" uri="{C3380CC4-5D6E-409C-BE32-E72D297353CC}">
              <c16:uniqueId val="{00000000-0BA4-4E89-9449-206C165D87F8}"/>
            </c:ext>
          </c:extLst>
        </c:ser>
        <c:ser>
          <c:idx val="1"/>
          <c:order val="1"/>
          <c:tx>
            <c:strRef>
              <c:f>'Real Estate Increases'!$C$1</c:f>
              <c:strCache>
                <c:ptCount val="1"/>
                <c:pt idx="0">
                  <c:v>2020</c:v>
                </c:pt>
              </c:strCache>
            </c:strRef>
          </c:tx>
          <c:spPr>
            <a:solidFill>
              <a:srgbClr val="917FB4"/>
            </a:solidFill>
            <a:ln>
              <a:noFill/>
            </a:ln>
            <a:effectLst/>
          </c:spPr>
          <c:invertIfNegative val="0"/>
          <c:cat>
            <c:strRef>
              <c:f>'Real Estate Increases'!$A$2:$A$10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'Real Estate Increases'!$C$2:$C$10</c:f>
              <c:numCache>
                <c:formatCode>_-"$"* #,##0_-;\-"$"* #,##0_-;_-"$"* "-"??_-;_-@_-</c:formatCode>
                <c:ptCount val="9"/>
                <c:pt idx="0">
                  <c:v>431102</c:v>
                </c:pt>
                <c:pt idx="1">
                  <c:v>635354</c:v>
                </c:pt>
                <c:pt idx="2">
                  <c:v>379529</c:v>
                </c:pt>
                <c:pt idx="3">
                  <c:v>276556</c:v>
                </c:pt>
                <c:pt idx="4">
                  <c:v>268560</c:v>
                </c:pt>
                <c:pt idx="5">
                  <c:v>565757</c:v>
                </c:pt>
                <c:pt idx="6">
                  <c:v>247773</c:v>
                </c:pt>
                <c:pt idx="7">
                  <c:v>196749</c:v>
                </c:pt>
                <c:pt idx="8">
                  <c:v>283520</c:v>
                </c:pt>
              </c:numCache>
            </c:numRef>
          </c:val>
          <c:extLst>
            <c:ext xmlns:c16="http://schemas.microsoft.com/office/drawing/2014/chart" uri="{C3380CC4-5D6E-409C-BE32-E72D297353CC}">
              <c16:uniqueId val="{00000001-0BA4-4E89-9449-206C165D87F8}"/>
            </c:ext>
          </c:extLst>
        </c:ser>
        <c:ser>
          <c:idx val="2"/>
          <c:order val="2"/>
          <c:tx>
            <c:strRef>
              <c:f>'Real Estate Increases'!$D$1</c:f>
              <c:strCache>
                <c:ptCount val="1"/>
                <c:pt idx="0">
                  <c:v>2021</c:v>
                </c:pt>
              </c:strCache>
            </c:strRef>
          </c:tx>
          <c:spPr>
            <a:solidFill>
              <a:srgbClr val="582C83"/>
            </a:solidFill>
            <a:ln>
              <a:noFill/>
            </a:ln>
            <a:effectLst/>
          </c:spPr>
          <c:invertIfNegative val="0"/>
          <c:cat>
            <c:strRef>
              <c:f>'Real Estate Increases'!$A$2:$A$10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'Real Estate Increases'!$D$2:$D$10</c:f>
              <c:numCache>
                <c:formatCode>_-"$"* #,##0_-;\-"$"* #,##0_-;_-"$"* "-"??_-;_-@_-</c:formatCode>
                <c:ptCount val="9"/>
                <c:pt idx="0">
                  <c:v>555294.31000000006</c:v>
                </c:pt>
                <c:pt idx="1">
                  <c:v>812797.58</c:v>
                </c:pt>
                <c:pt idx="2">
                  <c:v>443550.25</c:v>
                </c:pt>
                <c:pt idx="3">
                  <c:v>324423.64</c:v>
                </c:pt>
                <c:pt idx="4">
                  <c:v>319172.84999999998</c:v>
                </c:pt>
                <c:pt idx="5">
                  <c:v>745381.7</c:v>
                </c:pt>
                <c:pt idx="6">
                  <c:v>321711.43</c:v>
                </c:pt>
                <c:pt idx="7">
                  <c:v>264013.95</c:v>
                </c:pt>
                <c:pt idx="8">
                  <c:v>349439.8</c:v>
                </c:pt>
              </c:numCache>
            </c:numRef>
          </c:val>
          <c:extLst>
            <c:ext xmlns:c16="http://schemas.microsoft.com/office/drawing/2014/chart" uri="{C3380CC4-5D6E-409C-BE32-E72D297353CC}">
              <c16:uniqueId val="{00000002-0BA4-4E89-9449-206C165D87F8}"/>
            </c:ext>
          </c:extLst>
        </c:ser>
        <c:dLbls>
          <c:showLegendKey val="0"/>
          <c:showVal val="0"/>
          <c:showCatName val="0"/>
          <c:showSerName val="0"/>
          <c:showPercent val="0"/>
          <c:showBubbleSize val="0"/>
        </c:dLbls>
        <c:gapWidth val="219"/>
        <c:overlap val="-27"/>
        <c:axId val="1386352160"/>
        <c:axId val="1386341760"/>
      </c:barChart>
      <c:catAx>
        <c:axId val="138635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386341760"/>
        <c:crosses val="autoZero"/>
        <c:auto val="1"/>
        <c:lblAlgn val="ctr"/>
        <c:lblOffset val="100"/>
        <c:noMultiLvlLbl val="0"/>
      </c:catAx>
      <c:valAx>
        <c:axId val="138634176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386352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latin typeface="+mj-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'Real Estate Increases'!$B$12</c:f>
              <c:strCache>
                <c:ptCount val="1"/>
                <c:pt idx="0">
                  <c:v>2019</c:v>
                </c:pt>
              </c:strCache>
            </c:strRef>
          </c:tx>
          <c:spPr>
            <a:solidFill>
              <a:srgbClr val="7B7981"/>
            </a:solidFill>
            <a:ln>
              <a:noFill/>
            </a:ln>
            <a:effectLst/>
          </c:spPr>
          <c:invertIfNegative val="0"/>
          <c:cat>
            <c:strRef>
              <c:f>'Real Estate Increases'!$A$13:$A$21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'Real Estate Increases'!$B$13:$B$21</c:f>
              <c:numCache>
                <c:formatCode>_-"$"* #,##0_-;\-"$"* #,##0_-;_-"$"* "-"??_-;_-@_-</c:formatCode>
                <c:ptCount val="9"/>
                <c:pt idx="0">
                  <c:v>684955</c:v>
                </c:pt>
                <c:pt idx="1">
                  <c:v>226225</c:v>
                </c:pt>
                <c:pt idx="2">
                  <c:v>773144</c:v>
                </c:pt>
                <c:pt idx="3">
                  <c:v>415719</c:v>
                </c:pt>
                <c:pt idx="4">
                  <c:v>428409</c:v>
                </c:pt>
                <c:pt idx="5">
                  <c:v>353256</c:v>
                </c:pt>
                <c:pt idx="6">
                  <c:v>198384</c:v>
                </c:pt>
                <c:pt idx="7">
                  <c:v>251889</c:v>
                </c:pt>
                <c:pt idx="8">
                  <c:v>376903</c:v>
                </c:pt>
              </c:numCache>
            </c:numRef>
          </c:val>
          <c:extLst>
            <c:ext xmlns:c16="http://schemas.microsoft.com/office/drawing/2014/chart" uri="{C3380CC4-5D6E-409C-BE32-E72D297353CC}">
              <c16:uniqueId val="{00000000-263F-4A3C-AA2D-F116F564E370}"/>
            </c:ext>
          </c:extLst>
        </c:ser>
        <c:ser>
          <c:idx val="1"/>
          <c:order val="1"/>
          <c:tx>
            <c:strRef>
              <c:f>'Real Estate Increases'!$C$12</c:f>
              <c:strCache>
                <c:ptCount val="1"/>
                <c:pt idx="0">
                  <c:v>2020</c:v>
                </c:pt>
              </c:strCache>
            </c:strRef>
          </c:tx>
          <c:spPr>
            <a:solidFill>
              <a:srgbClr val="917FB4"/>
            </a:solidFill>
            <a:ln>
              <a:noFill/>
            </a:ln>
            <a:effectLst/>
          </c:spPr>
          <c:invertIfNegative val="0"/>
          <c:cat>
            <c:strRef>
              <c:f>'Real Estate Increases'!$A$13:$A$21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'Real Estate Increases'!$C$13:$C$21</c:f>
              <c:numCache>
                <c:formatCode>_-"$"* #,##0_-;\-"$"* #,##0_-;_-"$"* "-"??_-;_-@_-</c:formatCode>
                <c:ptCount val="9"/>
                <c:pt idx="0">
                  <c:v>749895</c:v>
                </c:pt>
                <c:pt idx="1">
                  <c:v>307485</c:v>
                </c:pt>
                <c:pt idx="2">
                  <c:v>823525</c:v>
                </c:pt>
                <c:pt idx="3">
                  <c:v>490916</c:v>
                </c:pt>
                <c:pt idx="4">
                  <c:v>437628</c:v>
                </c:pt>
                <c:pt idx="5">
                  <c:v>363954</c:v>
                </c:pt>
                <c:pt idx="6">
                  <c:v>209645</c:v>
                </c:pt>
                <c:pt idx="7">
                  <c:v>257239</c:v>
                </c:pt>
                <c:pt idx="8">
                  <c:v>440184</c:v>
                </c:pt>
              </c:numCache>
            </c:numRef>
          </c:val>
          <c:extLst>
            <c:ext xmlns:c16="http://schemas.microsoft.com/office/drawing/2014/chart" uri="{C3380CC4-5D6E-409C-BE32-E72D297353CC}">
              <c16:uniqueId val="{00000001-263F-4A3C-AA2D-F116F564E370}"/>
            </c:ext>
          </c:extLst>
        </c:ser>
        <c:ser>
          <c:idx val="2"/>
          <c:order val="2"/>
          <c:tx>
            <c:strRef>
              <c:f>'Real Estate Increases'!$D$12</c:f>
              <c:strCache>
                <c:ptCount val="1"/>
                <c:pt idx="0">
                  <c:v>2021</c:v>
                </c:pt>
              </c:strCache>
            </c:strRef>
          </c:tx>
          <c:spPr>
            <a:solidFill>
              <a:srgbClr val="582C83"/>
            </a:solidFill>
            <a:ln>
              <a:noFill/>
            </a:ln>
            <a:effectLst/>
          </c:spPr>
          <c:invertIfNegative val="0"/>
          <c:cat>
            <c:strRef>
              <c:f>'Real Estate Increases'!$A$13:$A$21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'Real Estate Increases'!$D$13:$D$21</c:f>
              <c:numCache>
                <c:formatCode>_-"$"* #,##0_-;\-"$"* #,##0_-;_-"$"* "-"??_-;_-@_-</c:formatCode>
                <c:ptCount val="9"/>
                <c:pt idx="0">
                  <c:v>954189.53</c:v>
                </c:pt>
                <c:pt idx="1">
                  <c:v>396695.25</c:v>
                </c:pt>
                <c:pt idx="2">
                  <c:v>1020657.08</c:v>
                </c:pt>
                <c:pt idx="3">
                  <c:v>626688.98</c:v>
                </c:pt>
                <c:pt idx="4">
                  <c:v>516052.03</c:v>
                </c:pt>
                <c:pt idx="5">
                  <c:v>422923.14</c:v>
                </c:pt>
                <c:pt idx="6">
                  <c:v>251221.48</c:v>
                </c:pt>
                <c:pt idx="7">
                  <c:v>312240.24</c:v>
                </c:pt>
                <c:pt idx="8">
                  <c:v>616368.81999999995</c:v>
                </c:pt>
              </c:numCache>
            </c:numRef>
          </c:val>
          <c:extLst>
            <c:ext xmlns:c16="http://schemas.microsoft.com/office/drawing/2014/chart" uri="{C3380CC4-5D6E-409C-BE32-E72D297353CC}">
              <c16:uniqueId val="{00000002-263F-4A3C-AA2D-F116F564E370}"/>
            </c:ext>
          </c:extLst>
        </c:ser>
        <c:dLbls>
          <c:showLegendKey val="0"/>
          <c:showVal val="0"/>
          <c:showCatName val="0"/>
          <c:showSerName val="0"/>
          <c:showPercent val="0"/>
          <c:showBubbleSize val="0"/>
        </c:dLbls>
        <c:gapWidth val="219"/>
        <c:overlap val="-27"/>
        <c:axId val="1383280368"/>
        <c:axId val="1383280784"/>
      </c:barChart>
      <c:catAx>
        <c:axId val="138328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383280784"/>
        <c:crosses val="autoZero"/>
        <c:auto val="1"/>
        <c:lblAlgn val="ctr"/>
        <c:lblOffset val="100"/>
        <c:noMultiLvlLbl val="0"/>
      </c:catAx>
      <c:valAx>
        <c:axId val="13832807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38328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13587336593527E-2"/>
          <c:y val="5.7060367454068242E-2"/>
          <c:w val="0.9156197423778728"/>
          <c:h val="0.68705854476523764"/>
        </c:manualLayout>
      </c:layout>
      <c:barChart>
        <c:barDir val="col"/>
        <c:grouping val="clustered"/>
        <c:varyColors val="0"/>
        <c:ser>
          <c:idx val="0"/>
          <c:order val="0"/>
          <c:tx>
            <c:strRef>
              <c:f>'Avg. HH Income'!$B$12</c:f>
              <c:strCache>
                <c:ptCount val="1"/>
                <c:pt idx="0">
                  <c:v>2019</c:v>
                </c:pt>
              </c:strCache>
            </c:strRef>
          </c:tx>
          <c:spPr>
            <a:solidFill>
              <a:srgbClr val="ACAEB0"/>
            </a:solidFill>
            <a:ln>
              <a:noFill/>
            </a:ln>
            <a:effectLst/>
          </c:spPr>
          <c:invertIfNegative val="0"/>
          <c:cat>
            <c:strRef>
              <c:f>'Avg. HH Income'!$A$13:$A$21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'Avg. HH Income'!$B$13:$B$21</c:f>
              <c:numCache>
                <c:formatCode>_-"$"* #,##0_-;\-"$"* #,##0_-;_-"$"* "-"??_-;_-@_-</c:formatCode>
                <c:ptCount val="9"/>
                <c:pt idx="0">
                  <c:v>121241.72</c:v>
                </c:pt>
                <c:pt idx="1">
                  <c:v>91862.96</c:v>
                </c:pt>
                <c:pt idx="2">
                  <c:v>109306.04</c:v>
                </c:pt>
                <c:pt idx="3">
                  <c:v>112568.22</c:v>
                </c:pt>
                <c:pt idx="4">
                  <c:v>135013.19</c:v>
                </c:pt>
                <c:pt idx="5">
                  <c:v>118847.66</c:v>
                </c:pt>
                <c:pt idx="6">
                  <c:v>90867.29</c:v>
                </c:pt>
                <c:pt idx="7">
                  <c:v>106668.71</c:v>
                </c:pt>
                <c:pt idx="8">
                  <c:v>98005.4</c:v>
                </c:pt>
              </c:numCache>
            </c:numRef>
          </c:val>
          <c:extLst>
            <c:ext xmlns:c16="http://schemas.microsoft.com/office/drawing/2014/chart" uri="{C3380CC4-5D6E-409C-BE32-E72D297353CC}">
              <c16:uniqueId val="{00000000-D5A9-438D-A9FC-C3A4DBAB948F}"/>
            </c:ext>
          </c:extLst>
        </c:ser>
        <c:ser>
          <c:idx val="1"/>
          <c:order val="1"/>
          <c:tx>
            <c:strRef>
              <c:f>'Avg. HH Income'!$C$12</c:f>
              <c:strCache>
                <c:ptCount val="1"/>
                <c:pt idx="0">
                  <c:v>2020</c:v>
                </c:pt>
              </c:strCache>
            </c:strRef>
          </c:tx>
          <c:spPr>
            <a:solidFill>
              <a:srgbClr val="CD90BF"/>
            </a:solidFill>
            <a:ln>
              <a:noFill/>
            </a:ln>
            <a:effectLst/>
          </c:spPr>
          <c:invertIfNegative val="0"/>
          <c:cat>
            <c:strRef>
              <c:f>'Avg. HH Income'!$A$13:$A$21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'Avg. HH Income'!$C$13:$C$21</c:f>
              <c:numCache>
                <c:formatCode>_-"$"* #,##0_-;\-"$"* #,##0_-;_-"$"* "-"??_-;_-@_-</c:formatCode>
                <c:ptCount val="9"/>
                <c:pt idx="0">
                  <c:v>132241.99</c:v>
                </c:pt>
                <c:pt idx="1">
                  <c:v>102236.89</c:v>
                </c:pt>
                <c:pt idx="2">
                  <c:v>120947.94</c:v>
                </c:pt>
                <c:pt idx="3">
                  <c:v>122044.82</c:v>
                </c:pt>
                <c:pt idx="4">
                  <c:v>141221.14000000001</c:v>
                </c:pt>
                <c:pt idx="5">
                  <c:v>124834.68</c:v>
                </c:pt>
                <c:pt idx="6">
                  <c:v>100550.91</c:v>
                </c:pt>
                <c:pt idx="7">
                  <c:v>115826.78</c:v>
                </c:pt>
                <c:pt idx="8">
                  <c:v>104938.05</c:v>
                </c:pt>
              </c:numCache>
            </c:numRef>
          </c:val>
          <c:extLst>
            <c:ext xmlns:c16="http://schemas.microsoft.com/office/drawing/2014/chart" uri="{C3380CC4-5D6E-409C-BE32-E72D297353CC}">
              <c16:uniqueId val="{00000001-D5A9-438D-A9FC-C3A4DBAB948F}"/>
            </c:ext>
          </c:extLst>
        </c:ser>
        <c:ser>
          <c:idx val="2"/>
          <c:order val="2"/>
          <c:tx>
            <c:strRef>
              <c:f>'Avg. HH Income'!$D$12</c:f>
              <c:strCache>
                <c:ptCount val="1"/>
                <c:pt idx="0">
                  <c:v>2021</c:v>
                </c:pt>
              </c:strCache>
            </c:strRef>
          </c:tx>
          <c:spPr>
            <a:solidFill>
              <a:srgbClr val="AD208E"/>
            </a:solidFill>
            <a:ln>
              <a:noFill/>
            </a:ln>
            <a:effectLst/>
          </c:spPr>
          <c:invertIfNegative val="0"/>
          <c:cat>
            <c:strRef>
              <c:f>'Avg. HH Income'!$A$13:$A$21</c:f>
              <c:strCache>
                <c:ptCount val="9"/>
                <c:pt idx="0">
                  <c:v>Toronto</c:v>
                </c:pt>
                <c:pt idx="1">
                  <c:v>Montreal</c:v>
                </c:pt>
                <c:pt idx="2">
                  <c:v>Vancouver</c:v>
                </c:pt>
                <c:pt idx="3">
                  <c:v>Ottawa</c:v>
                </c:pt>
                <c:pt idx="4">
                  <c:v>Calgary</c:v>
                </c:pt>
                <c:pt idx="5">
                  <c:v>Edmonton</c:v>
                </c:pt>
                <c:pt idx="6">
                  <c:v>Quebec</c:v>
                </c:pt>
                <c:pt idx="7">
                  <c:v>St. John's</c:v>
                </c:pt>
                <c:pt idx="8">
                  <c:v>SW Ont.</c:v>
                </c:pt>
              </c:strCache>
            </c:strRef>
          </c:cat>
          <c:val>
            <c:numRef>
              <c:f>'Avg. HH Income'!$D$13:$D$21</c:f>
              <c:numCache>
                <c:formatCode>_-"$"* #,##0_-;\-"$"* #,##0_-;_-"$"* "-"??_-;_-@_-</c:formatCode>
                <c:ptCount val="9"/>
                <c:pt idx="0">
                  <c:v>134334.79</c:v>
                </c:pt>
                <c:pt idx="1">
                  <c:v>104241.77</c:v>
                </c:pt>
                <c:pt idx="2">
                  <c:v>125706.84</c:v>
                </c:pt>
                <c:pt idx="3">
                  <c:v>123719.59</c:v>
                </c:pt>
                <c:pt idx="4">
                  <c:v>142474.57</c:v>
                </c:pt>
                <c:pt idx="5">
                  <c:v>126264.8</c:v>
                </c:pt>
                <c:pt idx="6">
                  <c:v>102379.43</c:v>
                </c:pt>
                <c:pt idx="7">
                  <c:v>107611.38</c:v>
                </c:pt>
                <c:pt idx="8">
                  <c:v>105606.94</c:v>
                </c:pt>
              </c:numCache>
            </c:numRef>
          </c:val>
          <c:extLst>
            <c:ext xmlns:c16="http://schemas.microsoft.com/office/drawing/2014/chart" uri="{C3380CC4-5D6E-409C-BE32-E72D297353CC}">
              <c16:uniqueId val="{00000002-D5A9-438D-A9FC-C3A4DBAB948F}"/>
            </c:ext>
          </c:extLst>
        </c:ser>
        <c:dLbls>
          <c:showLegendKey val="0"/>
          <c:showVal val="0"/>
          <c:showCatName val="0"/>
          <c:showSerName val="0"/>
          <c:showPercent val="0"/>
          <c:showBubbleSize val="0"/>
        </c:dLbls>
        <c:gapWidth val="219"/>
        <c:overlap val="-27"/>
        <c:axId val="984154800"/>
        <c:axId val="1212727888"/>
      </c:barChart>
      <c:catAx>
        <c:axId val="98415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212727888"/>
        <c:crosses val="autoZero"/>
        <c:auto val="1"/>
        <c:lblAlgn val="ctr"/>
        <c:lblOffset val="100"/>
        <c:noMultiLvlLbl val="0"/>
      </c:catAx>
      <c:valAx>
        <c:axId val="12127278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98415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'Avg. HH Income'!$B$1</c:f>
              <c:strCache>
                <c:ptCount val="1"/>
                <c:pt idx="0">
                  <c:v>2019</c:v>
                </c:pt>
              </c:strCache>
            </c:strRef>
          </c:tx>
          <c:spPr>
            <a:solidFill>
              <a:srgbClr val="ACAEB0"/>
            </a:solidFill>
            <a:ln>
              <a:noFill/>
            </a:ln>
            <a:effectLst/>
          </c:spPr>
          <c:invertIfNegative val="0"/>
          <c:cat>
            <c:strRef>
              <c:f>'Avg. HH Income'!$A$2:$A$10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'Avg. HH Income'!$B$2:$B$10</c:f>
              <c:numCache>
                <c:formatCode>_-"$"* #,##0_-;\-"$"* #,##0_-;_-"$"* "-"??_-;_-@_-</c:formatCode>
                <c:ptCount val="9"/>
                <c:pt idx="0">
                  <c:v>101143.36</c:v>
                </c:pt>
                <c:pt idx="1">
                  <c:v>102247.33</c:v>
                </c:pt>
                <c:pt idx="2">
                  <c:v>122424.2</c:v>
                </c:pt>
                <c:pt idx="3">
                  <c:v>101892.63</c:v>
                </c:pt>
                <c:pt idx="4">
                  <c:v>93727.18</c:v>
                </c:pt>
                <c:pt idx="5">
                  <c:v>108256.25</c:v>
                </c:pt>
                <c:pt idx="6">
                  <c:v>86304.04</c:v>
                </c:pt>
                <c:pt idx="7">
                  <c:v>82269.98</c:v>
                </c:pt>
                <c:pt idx="8">
                  <c:v>126173.73</c:v>
                </c:pt>
              </c:numCache>
            </c:numRef>
          </c:val>
          <c:extLst>
            <c:ext xmlns:c16="http://schemas.microsoft.com/office/drawing/2014/chart" uri="{C3380CC4-5D6E-409C-BE32-E72D297353CC}">
              <c16:uniqueId val="{00000000-54B1-4236-B57A-E29178391C58}"/>
            </c:ext>
          </c:extLst>
        </c:ser>
        <c:ser>
          <c:idx val="1"/>
          <c:order val="1"/>
          <c:tx>
            <c:strRef>
              <c:f>'Avg. HH Income'!$C$1</c:f>
              <c:strCache>
                <c:ptCount val="1"/>
                <c:pt idx="0">
                  <c:v>2020</c:v>
                </c:pt>
              </c:strCache>
            </c:strRef>
          </c:tx>
          <c:spPr>
            <a:solidFill>
              <a:srgbClr val="CD90BF"/>
            </a:solidFill>
            <a:ln>
              <a:noFill/>
            </a:ln>
            <a:effectLst/>
          </c:spPr>
          <c:invertIfNegative val="0"/>
          <c:cat>
            <c:strRef>
              <c:f>'Avg. HH Income'!$A$2:$A$10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'Avg. HH Income'!$C$2:$C$10</c:f>
              <c:numCache>
                <c:formatCode>_-"$"* #,##0_-;\-"$"* #,##0_-;_-"$"* "-"??_-;_-@_-</c:formatCode>
                <c:ptCount val="9"/>
                <c:pt idx="0">
                  <c:v>110014.14</c:v>
                </c:pt>
                <c:pt idx="1">
                  <c:v>113194.58</c:v>
                </c:pt>
                <c:pt idx="2">
                  <c:v>128378.03</c:v>
                </c:pt>
                <c:pt idx="3">
                  <c:v>105491.67</c:v>
                </c:pt>
                <c:pt idx="4">
                  <c:v>101641.64</c:v>
                </c:pt>
                <c:pt idx="5">
                  <c:v>117297.68</c:v>
                </c:pt>
                <c:pt idx="6">
                  <c:v>95728.05</c:v>
                </c:pt>
                <c:pt idx="7">
                  <c:v>91424.1</c:v>
                </c:pt>
                <c:pt idx="8">
                  <c:v>138967.01999999999</c:v>
                </c:pt>
              </c:numCache>
            </c:numRef>
          </c:val>
          <c:extLst>
            <c:ext xmlns:c16="http://schemas.microsoft.com/office/drawing/2014/chart" uri="{C3380CC4-5D6E-409C-BE32-E72D297353CC}">
              <c16:uniqueId val="{00000001-54B1-4236-B57A-E29178391C58}"/>
            </c:ext>
          </c:extLst>
        </c:ser>
        <c:ser>
          <c:idx val="2"/>
          <c:order val="2"/>
          <c:tx>
            <c:strRef>
              <c:f>'Avg. HH Income'!$D$1</c:f>
              <c:strCache>
                <c:ptCount val="1"/>
                <c:pt idx="0">
                  <c:v>2021</c:v>
                </c:pt>
              </c:strCache>
            </c:strRef>
          </c:tx>
          <c:spPr>
            <a:solidFill>
              <a:srgbClr val="AD208E"/>
            </a:solidFill>
            <a:ln>
              <a:noFill/>
            </a:ln>
            <a:effectLst/>
          </c:spPr>
          <c:invertIfNegative val="0"/>
          <c:cat>
            <c:strRef>
              <c:f>'Avg. HH Income'!$A$2:$A$10</c:f>
              <c:strCache>
                <c:ptCount val="9"/>
                <c:pt idx="0">
                  <c:v>Canada</c:v>
                </c:pt>
                <c:pt idx="1">
                  <c:v>British Columbia</c:v>
                </c:pt>
                <c:pt idx="2">
                  <c:v>Alberta</c:v>
                </c:pt>
                <c:pt idx="3">
                  <c:v>Saskatchewan</c:v>
                </c:pt>
                <c:pt idx="4">
                  <c:v>Manitoba</c:v>
                </c:pt>
                <c:pt idx="5">
                  <c:v>Ontario</c:v>
                </c:pt>
                <c:pt idx="6">
                  <c:v>Quebec</c:v>
                </c:pt>
                <c:pt idx="7">
                  <c:v>Atlantic</c:v>
                </c:pt>
                <c:pt idx="8">
                  <c:v>Territories</c:v>
                </c:pt>
              </c:strCache>
            </c:strRef>
          </c:cat>
          <c:val>
            <c:numRef>
              <c:f>'Avg. HH Income'!$D$2:$D$10</c:f>
              <c:numCache>
                <c:formatCode>_-"$"* #,##0_-;\-"$"* #,##0_-;_-"$"* "-"??_-;_-@_-</c:formatCode>
                <c:ptCount val="9"/>
                <c:pt idx="0">
                  <c:v>111268.22</c:v>
                </c:pt>
                <c:pt idx="1">
                  <c:v>116912.21</c:v>
                </c:pt>
                <c:pt idx="2">
                  <c:v>129568.17</c:v>
                </c:pt>
                <c:pt idx="3">
                  <c:v>104457.62</c:v>
                </c:pt>
                <c:pt idx="4">
                  <c:v>100773.17</c:v>
                </c:pt>
                <c:pt idx="5">
                  <c:v>118528.21</c:v>
                </c:pt>
                <c:pt idx="6">
                  <c:v>97524.55</c:v>
                </c:pt>
                <c:pt idx="7">
                  <c:v>88460.08</c:v>
                </c:pt>
                <c:pt idx="8">
                  <c:v>140649.26</c:v>
                </c:pt>
              </c:numCache>
            </c:numRef>
          </c:val>
          <c:extLst>
            <c:ext xmlns:c16="http://schemas.microsoft.com/office/drawing/2014/chart" uri="{C3380CC4-5D6E-409C-BE32-E72D297353CC}">
              <c16:uniqueId val="{00000002-54B1-4236-B57A-E29178391C58}"/>
            </c:ext>
          </c:extLst>
        </c:ser>
        <c:dLbls>
          <c:showLegendKey val="0"/>
          <c:showVal val="0"/>
          <c:showCatName val="0"/>
          <c:showSerName val="0"/>
          <c:showPercent val="0"/>
          <c:showBubbleSize val="0"/>
        </c:dLbls>
        <c:gapWidth val="219"/>
        <c:overlap val="-27"/>
        <c:axId val="1198250880"/>
        <c:axId val="1198253792"/>
      </c:barChart>
      <c:catAx>
        <c:axId val="119825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198253792"/>
        <c:crosses val="autoZero"/>
        <c:auto val="1"/>
        <c:lblAlgn val="ctr"/>
        <c:lblOffset val="100"/>
        <c:noMultiLvlLbl val="0"/>
      </c:catAx>
      <c:valAx>
        <c:axId val="11982537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19825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'Real Estate 2022'!$B$12</c:f>
              <c:strCache>
                <c:ptCount val="1"/>
                <c:pt idx="0">
                  <c:v>2021</c:v>
                </c:pt>
              </c:strCache>
            </c:strRef>
          </c:tx>
          <c:spPr>
            <a:solidFill>
              <a:srgbClr val="7B7981"/>
            </a:solidFill>
            <a:ln>
              <a:noFill/>
            </a:ln>
            <a:effectLst/>
          </c:spPr>
          <c:invertIfNegative val="0"/>
          <c:cat>
            <c:strRef>
              <c:f>'Real Estate 2022'!$A$13:$A$19</c:f>
              <c:strCache>
                <c:ptCount val="7"/>
                <c:pt idx="0">
                  <c:v>Toronto</c:v>
                </c:pt>
                <c:pt idx="1">
                  <c:v>Montreal</c:v>
                </c:pt>
                <c:pt idx="2">
                  <c:v>Vancouver</c:v>
                </c:pt>
                <c:pt idx="3">
                  <c:v>Ottawa</c:v>
                </c:pt>
                <c:pt idx="4">
                  <c:v>Calgary</c:v>
                </c:pt>
                <c:pt idx="5">
                  <c:v>Edmonton</c:v>
                </c:pt>
                <c:pt idx="6">
                  <c:v>Hamilton </c:v>
                </c:pt>
              </c:strCache>
            </c:strRef>
          </c:cat>
          <c:val>
            <c:numRef>
              <c:f>'Real Estate 2022'!$B$13:$B$19</c:f>
              <c:numCache>
                <c:formatCode>_-"$"* #,##0_-;\-"$"* #,##0_-;_-"$"* "-"??_-;_-@_-</c:formatCode>
                <c:ptCount val="7"/>
                <c:pt idx="0">
                  <c:v>954189.53</c:v>
                </c:pt>
                <c:pt idx="1">
                  <c:v>396695.25</c:v>
                </c:pt>
                <c:pt idx="2">
                  <c:v>1020657.08</c:v>
                </c:pt>
                <c:pt idx="3">
                  <c:v>626688.98</c:v>
                </c:pt>
                <c:pt idx="4">
                  <c:v>516052.03</c:v>
                </c:pt>
                <c:pt idx="5">
                  <c:v>422923.14</c:v>
                </c:pt>
                <c:pt idx="6">
                  <c:v>719860</c:v>
                </c:pt>
              </c:numCache>
            </c:numRef>
          </c:val>
          <c:extLst>
            <c:ext xmlns:c16="http://schemas.microsoft.com/office/drawing/2014/chart" uri="{C3380CC4-5D6E-409C-BE32-E72D297353CC}">
              <c16:uniqueId val="{00000000-8218-4ACE-9832-AA94B4B44D8D}"/>
            </c:ext>
          </c:extLst>
        </c:ser>
        <c:ser>
          <c:idx val="1"/>
          <c:order val="1"/>
          <c:tx>
            <c:strRef>
              <c:f>'Real Estate 2022'!$C$12</c:f>
              <c:strCache>
                <c:ptCount val="1"/>
                <c:pt idx="0">
                  <c:v>Q1 2022</c:v>
                </c:pt>
              </c:strCache>
            </c:strRef>
          </c:tx>
          <c:spPr>
            <a:solidFill>
              <a:srgbClr val="917FB4"/>
            </a:solidFill>
            <a:ln>
              <a:noFill/>
            </a:ln>
            <a:effectLst/>
          </c:spPr>
          <c:invertIfNegative val="0"/>
          <c:cat>
            <c:strRef>
              <c:f>'Real Estate 2022'!$A$13:$A$19</c:f>
              <c:strCache>
                <c:ptCount val="7"/>
                <c:pt idx="0">
                  <c:v>Toronto</c:v>
                </c:pt>
                <c:pt idx="1">
                  <c:v>Montreal</c:v>
                </c:pt>
                <c:pt idx="2">
                  <c:v>Vancouver</c:v>
                </c:pt>
                <c:pt idx="3">
                  <c:v>Ottawa</c:v>
                </c:pt>
                <c:pt idx="4">
                  <c:v>Calgary</c:v>
                </c:pt>
                <c:pt idx="5">
                  <c:v>Edmonton</c:v>
                </c:pt>
                <c:pt idx="6">
                  <c:v>Hamilton </c:v>
                </c:pt>
              </c:strCache>
            </c:strRef>
          </c:cat>
          <c:val>
            <c:numRef>
              <c:f>'Real Estate 2022'!$C$13:$C$19</c:f>
              <c:numCache>
                <c:formatCode>_-"$"* #,##0_-;\-"$"* #,##0_-;_-"$"* "-"??_-;_-@_-</c:formatCode>
                <c:ptCount val="7"/>
                <c:pt idx="0">
                  <c:v>1023226.02</c:v>
                </c:pt>
                <c:pt idx="1">
                  <c:v>403262.46</c:v>
                </c:pt>
                <c:pt idx="2">
                  <c:v>1072880.9099999999</c:v>
                </c:pt>
                <c:pt idx="3">
                  <c:v>641617.36</c:v>
                </c:pt>
                <c:pt idx="4">
                  <c:v>512798.01</c:v>
                </c:pt>
                <c:pt idx="5">
                  <c:v>413122.17</c:v>
                </c:pt>
                <c:pt idx="6">
                  <c:v>768487.37</c:v>
                </c:pt>
              </c:numCache>
            </c:numRef>
          </c:val>
          <c:extLst>
            <c:ext xmlns:c16="http://schemas.microsoft.com/office/drawing/2014/chart" uri="{C3380CC4-5D6E-409C-BE32-E72D297353CC}">
              <c16:uniqueId val="{00000001-8218-4ACE-9832-AA94B4B44D8D}"/>
            </c:ext>
          </c:extLst>
        </c:ser>
        <c:ser>
          <c:idx val="2"/>
          <c:order val="2"/>
          <c:tx>
            <c:strRef>
              <c:f>'Real Estate 2022'!$D$12</c:f>
              <c:strCache>
                <c:ptCount val="1"/>
                <c:pt idx="0">
                  <c:v>Q2 2022</c:v>
                </c:pt>
              </c:strCache>
            </c:strRef>
          </c:tx>
          <c:spPr>
            <a:solidFill>
              <a:srgbClr val="582C83"/>
            </a:solidFill>
            <a:ln>
              <a:noFill/>
            </a:ln>
            <a:effectLst/>
          </c:spPr>
          <c:invertIfNegative val="0"/>
          <c:cat>
            <c:strRef>
              <c:f>'Real Estate 2022'!$A$13:$A$19</c:f>
              <c:strCache>
                <c:ptCount val="7"/>
                <c:pt idx="0">
                  <c:v>Toronto</c:v>
                </c:pt>
                <c:pt idx="1">
                  <c:v>Montreal</c:v>
                </c:pt>
                <c:pt idx="2">
                  <c:v>Vancouver</c:v>
                </c:pt>
                <c:pt idx="3">
                  <c:v>Ottawa</c:v>
                </c:pt>
                <c:pt idx="4">
                  <c:v>Calgary</c:v>
                </c:pt>
                <c:pt idx="5">
                  <c:v>Edmonton</c:v>
                </c:pt>
                <c:pt idx="6">
                  <c:v>Hamilton </c:v>
                </c:pt>
              </c:strCache>
            </c:strRef>
          </c:cat>
          <c:val>
            <c:numRef>
              <c:f>'Real Estate 2022'!$D$13:$D$19</c:f>
              <c:numCache>
                <c:formatCode>_-"$"* #,##0_-;\-"$"* #,##0_-;_-"$"* "-"??_-;_-@_-</c:formatCode>
                <c:ptCount val="7"/>
                <c:pt idx="0">
                  <c:v>903491.77</c:v>
                </c:pt>
                <c:pt idx="1">
                  <c:v>402679.96</c:v>
                </c:pt>
                <c:pt idx="2">
                  <c:v>1049338.06</c:v>
                </c:pt>
                <c:pt idx="3">
                  <c:v>606057.05000000005</c:v>
                </c:pt>
                <c:pt idx="4">
                  <c:v>590452.46</c:v>
                </c:pt>
                <c:pt idx="5">
                  <c:v>468195.99</c:v>
                </c:pt>
                <c:pt idx="6">
                  <c:v>687120.86</c:v>
                </c:pt>
              </c:numCache>
            </c:numRef>
          </c:val>
          <c:extLst>
            <c:ext xmlns:c16="http://schemas.microsoft.com/office/drawing/2014/chart" uri="{C3380CC4-5D6E-409C-BE32-E72D297353CC}">
              <c16:uniqueId val="{00000002-8218-4ACE-9832-AA94B4B44D8D}"/>
            </c:ext>
          </c:extLst>
        </c:ser>
        <c:dLbls>
          <c:showLegendKey val="0"/>
          <c:showVal val="0"/>
          <c:showCatName val="0"/>
          <c:showSerName val="0"/>
          <c:showPercent val="0"/>
          <c:showBubbleSize val="0"/>
        </c:dLbls>
        <c:gapWidth val="219"/>
        <c:overlap val="-27"/>
        <c:axId val="984432352"/>
        <c:axId val="984429856"/>
      </c:barChart>
      <c:catAx>
        <c:axId val="98443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984429856"/>
        <c:crosses val="autoZero"/>
        <c:auto val="1"/>
        <c:lblAlgn val="ctr"/>
        <c:lblOffset val="100"/>
        <c:noMultiLvlLbl val="0"/>
      </c:catAx>
      <c:valAx>
        <c:axId val="98442985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98443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5EE89-D4F7-455D-BAA6-D47A9796775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CA"/>
        </a:p>
      </dgm:t>
    </dgm:pt>
    <dgm:pt modelId="{C252ADF1-25A0-4EC8-B30F-8F1DB2689A82}">
      <dgm:prSet phldrT="[Text]" custT="1"/>
      <dgm:spPr>
        <a:solidFill>
          <a:srgbClr val="0055FF"/>
        </a:solidFill>
      </dgm:spPr>
      <dgm:t>
        <a:bodyPr/>
        <a:lstStyle/>
        <a:p>
          <a:r>
            <a:rPr lang="en-CA" sz="1700"/>
            <a:t>Steady revenue stream through multiple gift levels</a:t>
          </a:r>
        </a:p>
      </dgm:t>
    </dgm:pt>
    <dgm:pt modelId="{C6B16268-24A5-47E1-9FE0-B8D7904D9168}" type="parTrans" cxnId="{AED4EF64-3274-4E3D-80E7-9A9229946B4A}">
      <dgm:prSet/>
      <dgm:spPr/>
      <dgm:t>
        <a:bodyPr/>
        <a:lstStyle/>
        <a:p>
          <a:endParaRPr lang="en-CA" sz="1700"/>
        </a:p>
      </dgm:t>
    </dgm:pt>
    <dgm:pt modelId="{2BAE1045-5AFA-4189-81A4-8E49E2C9D511}" type="sibTrans" cxnId="{AED4EF64-3274-4E3D-80E7-9A9229946B4A}">
      <dgm:prSet/>
      <dgm:spPr/>
      <dgm:t>
        <a:bodyPr/>
        <a:lstStyle/>
        <a:p>
          <a:endParaRPr lang="en-CA" sz="1700"/>
        </a:p>
      </dgm:t>
    </dgm:pt>
    <dgm:pt modelId="{66A820DA-BB7D-49F4-935E-9E1D349FB79F}">
      <dgm:prSet phldrT="[Text]" custT="1"/>
      <dgm:spPr>
        <a:solidFill>
          <a:srgbClr val="0055FF"/>
        </a:solidFill>
        <a:ln w="12700" cap="flat" cmpd="sng" algn="ctr">
          <a:solidFill>
            <a:prstClr val="white">
              <a:hueOff val="0"/>
              <a:satOff val="0"/>
              <a:lumOff val="0"/>
              <a:alphaOff val="0"/>
            </a:prstClr>
          </a:solidFill>
          <a:prstDash val="solid"/>
          <a:miter lim="800000"/>
        </a:ln>
        <a:effectLst/>
      </dgm:spPr>
      <dgm:t>
        <a:bodyPr spcFirstLastPara="0" vert="horz" wrap="square" lIns="312909" tIns="40640" rIns="40640" bIns="40640" numCol="1" spcCol="1270" anchor="ctr" anchorCtr="0"/>
        <a:lstStyle/>
        <a:p>
          <a:r>
            <a:rPr lang="en-CA" sz="1700" kern="1200" dirty="0">
              <a:solidFill>
                <a:prstClr val="white"/>
              </a:solidFill>
              <a:latin typeface="Calibri" panose="020F0502020204030204"/>
              <a:ea typeface="+mn-ea"/>
              <a:cs typeface="+mn-cs"/>
            </a:rPr>
            <a:t>Increased</a:t>
          </a:r>
          <a:r>
            <a:rPr lang="en-CA" sz="1700" kern="1200" dirty="0"/>
            <a:t> donor loyalty</a:t>
          </a:r>
        </a:p>
      </dgm:t>
    </dgm:pt>
    <dgm:pt modelId="{C7EDFC44-BB4D-4DDB-B058-F19C1370FF1F}" type="parTrans" cxnId="{8C18218A-4093-4BA1-9487-7A977B441390}">
      <dgm:prSet/>
      <dgm:spPr/>
      <dgm:t>
        <a:bodyPr/>
        <a:lstStyle/>
        <a:p>
          <a:endParaRPr lang="en-CA" sz="1700"/>
        </a:p>
      </dgm:t>
    </dgm:pt>
    <dgm:pt modelId="{77B82001-3DCA-4766-B27C-EB044BF8D11A}" type="sibTrans" cxnId="{8C18218A-4093-4BA1-9487-7A977B441390}">
      <dgm:prSet/>
      <dgm:spPr/>
      <dgm:t>
        <a:bodyPr/>
        <a:lstStyle/>
        <a:p>
          <a:endParaRPr lang="en-CA" sz="1700"/>
        </a:p>
      </dgm:t>
    </dgm:pt>
    <dgm:pt modelId="{A233633B-7361-406B-9E1E-91C4D05E53A6}">
      <dgm:prSet phldrT="[Text]" custT="1"/>
      <dgm:spPr>
        <a:solidFill>
          <a:srgbClr val="0055FF"/>
        </a:solidFill>
        <a:ln w="12700" cap="flat" cmpd="sng" algn="ctr">
          <a:solidFill>
            <a:prstClr val="white">
              <a:hueOff val="0"/>
              <a:satOff val="0"/>
              <a:lumOff val="0"/>
              <a:alphaOff val="0"/>
            </a:prstClr>
          </a:solidFill>
          <a:prstDash val="solid"/>
          <a:miter lim="800000"/>
        </a:ln>
        <a:effectLst/>
      </dgm:spPr>
      <dgm:t>
        <a:bodyPr spcFirstLastPara="0" vert="horz" wrap="square" lIns="312909" tIns="40640" rIns="40640" bIns="40640" numCol="1" spcCol="1270" anchor="ctr" anchorCtr="0"/>
        <a:lstStyle/>
        <a:p>
          <a:r>
            <a:rPr lang="en-CA" sz="1700" kern="1200" dirty="0"/>
            <a:t>Builds long-term sustainability</a:t>
          </a:r>
        </a:p>
      </dgm:t>
    </dgm:pt>
    <dgm:pt modelId="{298F76DD-C2E4-4428-BC7A-5E9378C3AB22}" type="parTrans" cxnId="{8B164D3F-9188-4C9D-9BCC-0A1D0DBACB23}">
      <dgm:prSet/>
      <dgm:spPr/>
      <dgm:t>
        <a:bodyPr/>
        <a:lstStyle/>
        <a:p>
          <a:endParaRPr lang="en-CA" sz="1700"/>
        </a:p>
      </dgm:t>
    </dgm:pt>
    <dgm:pt modelId="{FB0EAEF3-0BA3-484D-91D0-08DAF5AF4C7D}" type="sibTrans" cxnId="{8B164D3F-9188-4C9D-9BCC-0A1D0DBACB23}">
      <dgm:prSet/>
      <dgm:spPr/>
      <dgm:t>
        <a:bodyPr/>
        <a:lstStyle/>
        <a:p>
          <a:endParaRPr lang="en-CA" sz="1700"/>
        </a:p>
      </dgm:t>
    </dgm:pt>
    <dgm:pt modelId="{DA996BA9-9670-4122-93BE-A3EFD34B1D8F}">
      <dgm:prSet phldrT="[Text]" custT="1"/>
      <dgm:spPr>
        <a:solidFill>
          <a:srgbClr val="0055FF"/>
        </a:solidFill>
        <a:ln w="12700" cap="flat" cmpd="sng" algn="ctr">
          <a:solidFill>
            <a:prstClr val="white">
              <a:hueOff val="0"/>
              <a:satOff val="0"/>
              <a:lumOff val="0"/>
              <a:alphaOff val="0"/>
            </a:prstClr>
          </a:solidFill>
          <a:prstDash val="solid"/>
          <a:miter lim="800000"/>
        </a:ln>
        <a:effectLst/>
      </dgm:spPr>
      <dgm:t>
        <a:bodyPr spcFirstLastPara="0" vert="horz" wrap="square" lIns="312909" tIns="40640" rIns="40640" bIns="40640" numCol="1" spcCol="1270" anchor="ctr" anchorCtr="0"/>
        <a:lstStyle/>
        <a:p>
          <a:pPr marL="0" lvl="0" indent="0" algn="l" defTabSz="711200">
            <a:lnSpc>
              <a:spcPct val="90000"/>
            </a:lnSpc>
            <a:spcBef>
              <a:spcPct val="0"/>
            </a:spcBef>
            <a:spcAft>
              <a:spcPct val="35000"/>
            </a:spcAft>
            <a:buNone/>
          </a:pPr>
          <a:r>
            <a:rPr lang="en-CA" sz="1700" kern="1200" dirty="0">
              <a:solidFill>
                <a:prstClr val="white"/>
              </a:solidFill>
              <a:latin typeface="Calibri" panose="020F0502020204030204"/>
              <a:ea typeface="+mn-ea"/>
              <a:cs typeface="+mn-cs"/>
            </a:rPr>
            <a:t>Align fundraising operations to the pipeline and where there is the highest potential</a:t>
          </a:r>
        </a:p>
      </dgm:t>
    </dgm:pt>
    <dgm:pt modelId="{448E9DC1-566D-4CF0-ABC7-428B3420FB03}" type="parTrans" cxnId="{502B2D6C-7CC5-4D98-9AD9-2BBA473E3B89}">
      <dgm:prSet/>
      <dgm:spPr/>
      <dgm:t>
        <a:bodyPr/>
        <a:lstStyle/>
        <a:p>
          <a:endParaRPr lang="en-CA" sz="1700"/>
        </a:p>
      </dgm:t>
    </dgm:pt>
    <dgm:pt modelId="{4F1E7D53-24D2-4B14-954C-3A69D41E4C8B}" type="sibTrans" cxnId="{502B2D6C-7CC5-4D98-9AD9-2BBA473E3B89}">
      <dgm:prSet/>
      <dgm:spPr/>
      <dgm:t>
        <a:bodyPr/>
        <a:lstStyle/>
        <a:p>
          <a:endParaRPr lang="en-CA" sz="1700"/>
        </a:p>
      </dgm:t>
    </dgm:pt>
    <dgm:pt modelId="{3BE28850-F651-4C15-9C4E-A3830B90DC38}">
      <dgm:prSet phldrT="[Text]" custT="1"/>
      <dgm:spPr>
        <a:solidFill>
          <a:srgbClr val="0055FF"/>
        </a:solidFill>
        <a:ln w="12700" cap="flat" cmpd="sng" algn="ctr">
          <a:solidFill>
            <a:prstClr val="white">
              <a:hueOff val="0"/>
              <a:satOff val="0"/>
              <a:lumOff val="0"/>
              <a:alphaOff val="0"/>
            </a:prstClr>
          </a:solidFill>
          <a:prstDash val="solid"/>
          <a:miter lim="800000"/>
        </a:ln>
        <a:effectLst/>
      </dgm:spPr>
      <dgm:t>
        <a:bodyPr spcFirstLastPara="0" vert="horz" wrap="square" lIns="312909" tIns="40640" rIns="40640" bIns="40640" numCol="1" spcCol="1270" anchor="ctr" anchorCtr="0"/>
        <a:lstStyle/>
        <a:p>
          <a:pPr marL="0" lvl="0" indent="0" algn="l" defTabSz="711200">
            <a:lnSpc>
              <a:spcPct val="90000"/>
            </a:lnSpc>
            <a:spcBef>
              <a:spcPct val="0"/>
            </a:spcBef>
            <a:spcAft>
              <a:spcPct val="35000"/>
            </a:spcAft>
            <a:buNone/>
          </a:pPr>
          <a:r>
            <a:rPr lang="en-CA" sz="1700" kern="1200" dirty="0">
              <a:solidFill>
                <a:prstClr val="white"/>
              </a:solidFill>
              <a:latin typeface="Calibri" panose="020F0502020204030204"/>
              <a:ea typeface="+mn-ea"/>
              <a:cs typeface="+mn-cs"/>
            </a:rPr>
            <a:t>Quantify how we are moving donors through the donor lifecycle</a:t>
          </a:r>
        </a:p>
      </dgm:t>
    </dgm:pt>
    <dgm:pt modelId="{FF84D5ED-2E24-4E27-B403-B3D8FD45F170}" type="parTrans" cxnId="{88F79B9D-60EB-46C7-969B-59A97102F925}">
      <dgm:prSet/>
      <dgm:spPr/>
      <dgm:t>
        <a:bodyPr/>
        <a:lstStyle/>
        <a:p>
          <a:endParaRPr lang="en-CA" sz="1700"/>
        </a:p>
      </dgm:t>
    </dgm:pt>
    <dgm:pt modelId="{BB5E184B-12E3-45A8-8822-0EF55F4D4816}" type="sibTrans" cxnId="{88F79B9D-60EB-46C7-969B-59A97102F925}">
      <dgm:prSet/>
      <dgm:spPr/>
      <dgm:t>
        <a:bodyPr/>
        <a:lstStyle/>
        <a:p>
          <a:endParaRPr lang="en-CA" sz="1700"/>
        </a:p>
      </dgm:t>
    </dgm:pt>
    <dgm:pt modelId="{874D2A2D-0B56-44E3-B9B1-9A1A1C40760E}" type="pres">
      <dgm:prSet presAssocID="{E0C5EE89-D4F7-455D-BAA6-D47A97967754}" presName="outerComposite" presStyleCnt="0">
        <dgm:presLayoutVars>
          <dgm:chMax val="5"/>
          <dgm:dir/>
          <dgm:resizeHandles val="exact"/>
        </dgm:presLayoutVars>
      </dgm:prSet>
      <dgm:spPr/>
    </dgm:pt>
    <dgm:pt modelId="{5E464F11-2FB1-4BF1-B947-5E6E74EA6B3E}" type="pres">
      <dgm:prSet presAssocID="{E0C5EE89-D4F7-455D-BAA6-D47A97967754}" presName="dummyMaxCanvas" presStyleCnt="0">
        <dgm:presLayoutVars/>
      </dgm:prSet>
      <dgm:spPr/>
    </dgm:pt>
    <dgm:pt modelId="{C2B76E6B-599D-4AF6-A0DA-1690BAC18E1C}" type="pres">
      <dgm:prSet presAssocID="{E0C5EE89-D4F7-455D-BAA6-D47A97967754}" presName="FiveNodes_1" presStyleLbl="node1" presStyleIdx="0" presStyleCnt="5">
        <dgm:presLayoutVars>
          <dgm:bulletEnabled val="1"/>
        </dgm:presLayoutVars>
      </dgm:prSet>
      <dgm:spPr/>
    </dgm:pt>
    <dgm:pt modelId="{39DB2C98-8B34-486F-81CE-47EE3C845719}" type="pres">
      <dgm:prSet presAssocID="{E0C5EE89-D4F7-455D-BAA6-D47A97967754}" presName="FiveNodes_2" presStyleLbl="node1" presStyleIdx="1" presStyleCnt="5">
        <dgm:presLayoutVars>
          <dgm:bulletEnabled val="1"/>
        </dgm:presLayoutVars>
      </dgm:prSet>
      <dgm:spPr/>
    </dgm:pt>
    <dgm:pt modelId="{EA309ADE-D81B-4743-8481-D074753F00FB}" type="pres">
      <dgm:prSet presAssocID="{E0C5EE89-D4F7-455D-BAA6-D47A97967754}" presName="FiveNodes_3" presStyleLbl="node1" presStyleIdx="2" presStyleCnt="5">
        <dgm:presLayoutVars>
          <dgm:bulletEnabled val="1"/>
        </dgm:presLayoutVars>
      </dgm:prSet>
      <dgm:spPr/>
    </dgm:pt>
    <dgm:pt modelId="{BE864DEE-A4C1-4DFD-9B04-461DDE7384ED}" type="pres">
      <dgm:prSet presAssocID="{E0C5EE89-D4F7-455D-BAA6-D47A97967754}" presName="FiveNodes_4" presStyleLbl="node1" presStyleIdx="3" presStyleCnt="5">
        <dgm:presLayoutVars>
          <dgm:bulletEnabled val="1"/>
        </dgm:presLayoutVars>
      </dgm:prSet>
      <dgm:spPr/>
    </dgm:pt>
    <dgm:pt modelId="{ED2D0037-3938-452C-BCC1-61B58C418CBE}" type="pres">
      <dgm:prSet presAssocID="{E0C5EE89-D4F7-455D-BAA6-D47A97967754}" presName="FiveNodes_5" presStyleLbl="node1" presStyleIdx="4" presStyleCnt="5">
        <dgm:presLayoutVars>
          <dgm:bulletEnabled val="1"/>
        </dgm:presLayoutVars>
      </dgm:prSet>
      <dgm:spPr/>
    </dgm:pt>
    <dgm:pt modelId="{8EB440C3-F3F8-4056-BD0A-EBD4A30F3191}" type="pres">
      <dgm:prSet presAssocID="{E0C5EE89-D4F7-455D-BAA6-D47A97967754}" presName="FiveConn_1-2" presStyleLbl="fgAccFollowNode1" presStyleIdx="0" presStyleCnt="4">
        <dgm:presLayoutVars>
          <dgm:bulletEnabled val="1"/>
        </dgm:presLayoutVars>
      </dgm:prSet>
      <dgm:spPr/>
    </dgm:pt>
    <dgm:pt modelId="{65A6023C-742A-45E4-A387-D79B9135E118}" type="pres">
      <dgm:prSet presAssocID="{E0C5EE89-D4F7-455D-BAA6-D47A97967754}" presName="FiveConn_2-3" presStyleLbl="fgAccFollowNode1" presStyleIdx="1" presStyleCnt="4">
        <dgm:presLayoutVars>
          <dgm:bulletEnabled val="1"/>
        </dgm:presLayoutVars>
      </dgm:prSet>
      <dgm:spPr/>
    </dgm:pt>
    <dgm:pt modelId="{4C6603A8-44E1-4522-AEDC-AD6B266384EE}" type="pres">
      <dgm:prSet presAssocID="{E0C5EE89-D4F7-455D-BAA6-D47A97967754}" presName="FiveConn_3-4" presStyleLbl="fgAccFollowNode1" presStyleIdx="2" presStyleCnt="4">
        <dgm:presLayoutVars>
          <dgm:bulletEnabled val="1"/>
        </dgm:presLayoutVars>
      </dgm:prSet>
      <dgm:spPr/>
    </dgm:pt>
    <dgm:pt modelId="{4191BE4D-DFB4-4EAF-A819-ED60F7185B9F}" type="pres">
      <dgm:prSet presAssocID="{E0C5EE89-D4F7-455D-BAA6-D47A97967754}" presName="FiveConn_4-5" presStyleLbl="fgAccFollowNode1" presStyleIdx="3" presStyleCnt="4">
        <dgm:presLayoutVars>
          <dgm:bulletEnabled val="1"/>
        </dgm:presLayoutVars>
      </dgm:prSet>
      <dgm:spPr/>
    </dgm:pt>
    <dgm:pt modelId="{C3E68CB9-2F0F-4A38-8312-16FE85032838}" type="pres">
      <dgm:prSet presAssocID="{E0C5EE89-D4F7-455D-BAA6-D47A97967754}" presName="FiveNodes_1_text" presStyleLbl="node1" presStyleIdx="4" presStyleCnt="5">
        <dgm:presLayoutVars>
          <dgm:bulletEnabled val="1"/>
        </dgm:presLayoutVars>
      </dgm:prSet>
      <dgm:spPr/>
    </dgm:pt>
    <dgm:pt modelId="{02562A10-E60E-4F76-AACC-BCEF3161661B}" type="pres">
      <dgm:prSet presAssocID="{E0C5EE89-D4F7-455D-BAA6-D47A97967754}" presName="FiveNodes_2_text" presStyleLbl="node1" presStyleIdx="4" presStyleCnt="5">
        <dgm:presLayoutVars>
          <dgm:bulletEnabled val="1"/>
        </dgm:presLayoutVars>
      </dgm:prSet>
      <dgm:spPr/>
    </dgm:pt>
    <dgm:pt modelId="{72B4BB0D-F73E-4F8F-B1AB-D7E3EB7607F9}" type="pres">
      <dgm:prSet presAssocID="{E0C5EE89-D4F7-455D-BAA6-D47A97967754}" presName="FiveNodes_3_text" presStyleLbl="node1" presStyleIdx="4" presStyleCnt="5">
        <dgm:presLayoutVars>
          <dgm:bulletEnabled val="1"/>
        </dgm:presLayoutVars>
      </dgm:prSet>
      <dgm:spPr/>
    </dgm:pt>
    <dgm:pt modelId="{6479E6A2-3FE4-47B7-BB66-52AA5FC48A70}" type="pres">
      <dgm:prSet presAssocID="{E0C5EE89-D4F7-455D-BAA6-D47A97967754}" presName="FiveNodes_4_text" presStyleLbl="node1" presStyleIdx="4" presStyleCnt="5">
        <dgm:presLayoutVars>
          <dgm:bulletEnabled val="1"/>
        </dgm:presLayoutVars>
      </dgm:prSet>
      <dgm:spPr/>
    </dgm:pt>
    <dgm:pt modelId="{0008E22E-C14B-43AD-AF85-CAF40E17E890}" type="pres">
      <dgm:prSet presAssocID="{E0C5EE89-D4F7-455D-BAA6-D47A97967754}" presName="FiveNodes_5_text" presStyleLbl="node1" presStyleIdx="4" presStyleCnt="5">
        <dgm:presLayoutVars>
          <dgm:bulletEnabled val="1"/>
        </dgm:presLayoutVars>
      </dgm:prSet>
      <dgm:spPr/>
    </dgm:pt>
  </dgm:ptLst>
  <dgm:cxnLst>
    <dgm:cxn modelId="{77CF6911-B7FD-44F3-8B88-8BE39EDDF394}" type="presOf" srcId="{2BAE1045-5AFA-4189-81A4-8E49E2C9D511}" destId="{4C6603A8-44E1-4522-AEDC-AD6B266384EE}" srcOrd="0" destOrd="0" presId="urn:microsoft.com/office/officeart/2005/8/layout/vProcess5"/>
    <dgm:cxn modelId="{B174E925-94D0-4FBE-9F9E-E404659F3C48}" type="presOf" srcId="{C252ADF1-25A0-4EC8-B30F-8F1DB2689A82}" destId="{72B4BB0D-F73E-4F8F-B1AB-D7E3EB7607F9}" srcOrd="1" destOrd="0" presId="urn:microsoft.com/office/officeart/2005/8/layout/vProcess5"/>
    <dgm:cxn modelId="{9B1CB536-2502-4FB2-86C8-54D04E3295A9}" type="presOf" srcId="{4F1E7D53-24D2-4B14-954C-3A69D41E4C8B}" destId="{65A6023C-742A-45E4-A387-D79B9135E118}" srcOrd="0" destOrd="0" presId="urn:microsoft.com/office/officeart/2005/8/layout/vProcess5"/>
    <dgm:cxn modelId="{8B164D3F-9188-4C9D-9BCC-0A1D0DBACB23}" srcId="{E0C5EE89-D4F7-455D-BAA6-D47A97967754}" destId="{A233633B-7361-406B-9E1E-91C4D05E53A6}" srcOrd="0" destOrd="0" parTransId="{298F76DD-C2E4-4428-BC7A-5E9378C3AB22}" sibTransId="{FB0EAEF3-0BA3-484D-91D0-08DAF5AF4C7D}"/>
    <dgm:cxn modelId="{75D23B61-4860-44FB-8FAF-19E50408AA93}" type="presOf" srcId="{E0C5EE89-D4F7-455D-BAA6-D47A97967754}" destId="{874D2A2D-0B56-44E3-B9B1-9A1A1C40760E}" srcOrd="0" destOrd="0" presId="urn:microsoft.com/office/officeart/2005/8/layout/vProcess5"/>
    <dgm:cxn modelId="{AED4EF64-3274-4E3D-80E7-9A9229946B4A}" srcId="{E0C5EE89-D4F7-455D-BAA6-D47A97967754}" destId="{C252ADF1-25A0-4EC8-B30F-8F1DB2689A82}" srcOrd="2" destOrd="0" parTransId="{C6B16268-24A5-47E1-9FE0-B8D7904D9168}" sibTransId="{2BAE1045-5AFA-4189-81A4-8E49E2C9D511}"/>
    <dgm:cxn modelId="{B50FA269-7E63-4452-9F31-20A88A07916E}" type="presOf" srcId="{C252ADF1-25A0-4EC8-B30F-8F1DB2689A82}" destId="{EA309ADE-D81B-4743-8481-D074753F00FB}" srcOrd="0" destOrd="0" presId="urn:microsoft.com/office/officeart/2005/8/layout/vProcess5"/>
    <dgm:cxn modelId="{B816916A-9A01-4D90-8111-45DECC449989}" type="presOf" srcId="{66A820DA-BB7D-49F4-935E-9E1D349FB79F}" destId="{6479E6A2-3FE4-47B7-BB66-52AA5FC48A70}" srcOrd="1" destOrd="0" presId="urn:microsoft.com/office/officeart/2005/8/layout/vProcess5"/>
    <dgm:cxn modelId="{502B2D6C-7CC5-4D98-9AD9-2BBA473E3B89}" srcId="{E0C5EE89-D4F7-455D-BAA6-D47A97967754}" destId="{DA996BA9-9670-4122-93BE-A3EFD34B1D8F}" srcOrd="1" destOrd="0" parTransId="{448E9DC1-566D-4CF0-ABC7-428B3420FB03}" sibTransId="{4F1E7D53-24D2-4B14-954C-3A69D41E4C8B}"/>
    <dgm:cxn modelId="{EB21524D-6553-43B6-ABCE-BFAC1D66EAA0}" type="presOf" srcId="{3BE28850-F651-4C15-9C4E-A3830B90DC38}" destId="{0008E22E-C14B-43AD-AF85-CAF40E17E890}" srcOrd="1" destOrd="0" presId="urn:microsoft.com/office/officeart/2005/8/layout/vProcess5"/>
    <dgm:cxn modelId="{1AA7E151-ACF9-4763-8C21-C74B80B9D016}" type="presOf" srcId="{A233633B-7361-406B-9E1E-91C4D05E53A6}" destId="{C2B76E6B-599D-4AF6-A0DA-1690BAC18E1C}" srcOrd="0" destOrd="0" presId="urn:microsoft.com/office/officeart/2005/8/layout/vProcess5"/>
    <dgm:cxn modelId="{181AE376-DA7C-4710-B4C3-3FF4F1254ACE}" type="presOf" srcId="{DA996BA9-9670-4122-93BE-A3EFD34B1D8F}" destId="{02562A10-E60E-4F76-AACC-BCEF3161661B}" srcOrd="1" destOrd="0" presId="urn:microsoft.com/office/officeart/2005/8/layout/vProcess5"/>
    <dgm:cxn modelId="{2FB23D83-E546-4009-9DF3-F92652EDCC08}" type="presOf" srcId="{77B82001-3DCA-4766-B27C-EB044BF8D11A}" destId="{4191BE4D-DFB4-4EAF-A819-ED60F7185B9F}" srcOrd="0" destOrd="0" presId="urn:microsoft.com/office/officeart/2005/8/layout/vProcess5"/>
    <dgm:cxn modelId="{8C18218A-4093-4BA1-9487-7A977B441390}" srcId="{E0C5EE89-D4F7-455D-BAA6-D47A97967754}" destId="{66A820DA-BB7D-49F4-935E-9E1D349FB79F}" srcOrd="3" destOrd="0" parTransId="{C7EDFC44-BB4D-4DDB-B058-F19C1370FF1F}" sibTransId="{77B82001-3DCA-4766-B27C-EB044BF8D11A}"/>
    <dgm:cxn modelId="{5D3DA38F-E3F5-47ED-8EF8-D775ACE859FF}" type="presOf" srcId="{DA996BA9-9670-4122-93BE-A3EFD34B1D8F}" destId="{39DB2C98-8B34-486F-81CE-47EE3C845719}" srcOrd="0" destOrd="0" presId="urn:microsoft.com/office/officeart/2005/8/layout/vProcess5"/>
    <dgm:cxn modelId="{88F79B9D-60EB-46C7-969B-59A97102F925}" srcId="{E0C5EE89-D4F7-455D-BAA6-D47A97967754}" destId="{3BE28850-F651-4C15-9C4E-A3830B90DC38}" srcOrd="4" destOrd="0" parTransId="{FF84D5ED-2E24-4E27-B403-B3D8FD45F170}" sibTransId="{BB5E184B-12E3-45A8-8822-0EF55F4D4816}"/>
    <dgm:cxn modelId="{E17071A5-9B4A-4C6C-BBF2-30D0465D4D81}" type="presOf" srcId="{A233633B-7361-406B-9E1E-91C4D05E53A6}" destId="{C3E68CB9-2F0F-4A38-8312-16FE85032838}" srcOrd="1" destOrd="0" presId="urn:microsoft.com/office/officeart/2005/8/layout/vProcess5"/>
    <dgm:cxn modelId="{1F91C8E7-CCB9-4B0F-A107-2837ECEF20C6}" type="presOf" srcId="{FB0EAEF3-0BA3-484D-91D0-08DAF5AF4C7D}" destId="{8EB440C3-F3F8-4056-BD0A-EBD4A30F3191}" srcOrd="0" destOrd="0" presId="urn:microsoft.com/office/officeart/2005/8/layout/vProcess5"/>
    <dgm:cxn modelId="{165961F8-7225-4EA5-9F7B-1A06825BA312}" type="presOf" srcId="{3BE28850-F651-4C15-9C4E-A3830B90DC38}" destId="{ED2D0037-3938-452C-BCC1-61B58C418CBE}" srcOrd="0" destOrd="0" presId="urn:microsoft.com/office/officeart/2005/8/layout/vProcess5"/>
    <dgm:cxn modelId="{2216F5FD-A8D4-405D-ADF8-FF12C0BF0784}" type="presOf" srcId="{66A820DA-BB7D-49F4-935E-9E1D349FB79F}" destId="{BE864DEE-A4C1-4DFD-9B04-461DDE7384ED}" srcOrd="0" destOrd="0" presId="urn:microsoft.com/office/officeart/2005/8/layout/vProcess5"/>
    <dgm:cxn modelId="{F3B64F2F-868D-4D18-BADF-183435EED12C}" type="presParOf" srcId="{874D2A2D-0B56-44E3-B9B1-9A1A1C40760E}" destId="{5E464F11-2FB1-4BF1-B947-5E6E74EA6B3E}" srcOrd="0" destOrd="0" presId="urn:microsoft.com/office/officeart/2005/8/layout/vProcess5"/>
    <dgm:cxn modelId="{CD219B05-2D3C-4A68-B030-1CB3BD379DD1}" type="presParOf" srcId="{874D2A2D-0B56-44E3-B9B1-9A1A1C40760E}" destId="{C2B76E6B-599D-4AF6-A0DA-1690BAC18E1C}" srcOrd="1" destOrd="0" presId="urn:microsoft.com/office/officeart/2005/8/layout/vProcess5"/>
    <dgm:cxn modelId="{B2487C3A-3510-4B66-8626-8B6763DC25B8}" type="presParOf" srcId="{874D2A2D-0B56-44E3-B9B1-9A1A1C40760E}" destId="{39DB2C98-8B34-486F-81CE-47EE3C845719}" srcOrd="2" destOrd="0" presId="urn:microsoft.com/office/officeart/2005/8/layout/vProcess5"/>
    <dgm:cxn modelId="{A7E5A80A-A48F-48DB-A39B-66AF72DFB9B8}" type="presParOf" srcId="{874D2A2D-0B56-44E3-B9B1-9A1A1C40760E}" destId="{EA309ADE-D81B-4743-8481-D074753F00FB}" srcOrd="3" destOrd="0" presId="urn:microsoft.com/office/officeart/2005/8/layout/vProcess5"/>
    <dgm:cxn modelId="{363A341D-DEDF-4882-9B88-2CDFED0A45F4}" type="presParOf" srcId="{874D2A2D-0B56-44E3-B9B1-9A1A1C40760E}" destId="{BE864DEE-A4C1-4DFD-9B04-461DDE7384ED}" srcOrd="4" destOrd="0" presId="urn:microsoft.com/office/officeart/2005/8/layout/vProcess5"/>
    <dgm:cxn modelId="{BEF96FBA-B088-4F16-8D6C-B2F476645BBE}" type="presParOf" srcId="{874D2A2D-0B56-44E3-B9B1-9A1A1C40760E}" destId="{ED2D0037-3938-452C-BCC1-61B58C418CBE}" srcOrd="5" destOrd="0" presId="urn:microsoft.com/office/officeart/2005/8/layout/vProcess5"/>
    <dgm:cxn modelId="{E535DC4A-4314-464D-93F9-0AFAC0AF033A}" type="presParOf" srcId="{874D2A2D-0B56-44E3-B9B1-9A1A1C40760E}" destId="{8EB440C3-F3F8-4056-BD0A-EBD4A30F3191}" srcOrd="6" destOrd="0" presId="urn:microsoft.com/office/officeart/2005/8/layout/vProcess5"/>
    <dgm:cxn modelId="{D855FA62-8BB1-4B29-BA67-AC8182DE09F7}" type="presParOf" srcId="{874D2A2D-0B56-44E3-B9B1-9A1A1C40760E}" destId="{65A6023C-742A-45E4-A387-D79B9135E118}" srcOrd="7" destOrd="0" presId="urn:microsoft.com/office/officeart/2005/8/layout/vProcess5"/>
    <dgm:cxn modelId="{D9379695-C621-4B05-98BF-62CE210A16B0}" type="presParOf" srcId="{874D2A2D-0B56-44E3-B9B1-9A1A1C40760E}" destId="{4C6603A8-44E1-4522-AEDC-AD6B266384EE}" srcOrd="8" destOrd="0" presId="urn:microsoft.com/office/officeart/2005/8/layout/vProcess5"/>
    <dgm:cxn modelId="{60BADAC3-4628-444D-B2DE-A5FDB7E18B8D}" type="presParOf" srcId="{874D2A2D-0B56-44E3-B9B1-9A1A1C40760E}" destId="{4191BE4D-DFB4-4EAF-A819-ED60F7185B9F}" srcOrd="9" destOrd="0" presId="urn:microsoft.com/office/officeart/2005/8/layout/vProcess5"/>
    <dgm:cxn modelId="{2B2344B4-46B8-4DE7-B1F2-1BFC039150F0}" type="presParOf" srcId="{874D2A2D-0B56-44E3-B9B1-9A1A1C40760E}" destId="{C3E68CB9-2F0F-4A38-8312-16FE85032838}" srcOrd="10" destOrd="0" presId="urn:microsoft.com/office/officeart/2005/8/layout/vProcess5"/>
    <dgm:cxn modelId="{3E66B8CB-461C-4AEA-B60D-38600A63BC6E}" type="presParOf" srcId="{874D2A2D-0B56-44E3-B9B1-9A1A1C40760E}" destId="{02562A10-E60E-4F76-AACC-BCEF3161661B}" srcOrd="11" destOrd="0" presId="urn:microsoft.com/office/officeart/2005/8/layout/vProcess5"/>
    <dgm:cxn modelId="{BA2B11FA-BC32-4601-B647-0E9F6230B14A}" type="presParOf" srcId="{874D2A2D-0B56-44E3-B9B1-9A1A1C40760E}" destId="{72B4BB0D-F73E-4F8F-B1AB-D7E3EB7607F9}" srcOrd="12" destOrd="0" presId="urn:microsoft.com/office/officeart/2005/8/layout/vProcess5"/>
    <dgm:cxn modelId="{CE314FF0-0E28-470B-B21B-FE2FDABE2D7A}" type="presParOf" srcId="{874D2A2D-0B56-44E3-B9B1-9A1A1C40760E}" destId="{6479E6A2-3FE4-47B7-BB66-52AA5FC48A70}" srcOrd="13" destOrd="0" presId="urn:microsoft.com/office/officeart/2005/8/layout/vProcess5"/>
    <dgm:cxn modelId="{D408B29A-13C6-4621-8FB2-ECB77B465F41}" type="presParOf" srcId="{874D2A2D-0B56-44E3-B9B1-9A1A1C40760E}" destId="{0008E22E-C14B-43AD-AF85-CAF40E17E89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33FBA-8A93-4D07-ABB3-6FE11AF73F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A5C708EA-CC81-4095-8979-6F744F5D6D46}">
      <dgm:prSet/>
      <dgm:spPr>
        <a:solidFill>
          <a:srgbClr val="0055FF"/>
        </a:solidFill>
      </dgm:spPr>
      <dgm:t>
        <a:bodyPr/>
        <a:lstStyle/>
        <a:p>
          <a:r>
            <a:rPr lang="en-US" b="1" baseline="0"/>
            <a:t>PHILANTHROPIC PROPENSITY</a:t>
          </a:r>
          <a:endParaRPr lang="en-CA"/>
        </a:p>
      </dgm:t>
    </dgm:pt>
    <dgm:pt modelId="{BC31B800-7BB1-47E8-848D-599F128EA3A6}" type="parTrans" cxnId="{10B6CC49-9883-4E39-AEC0-59C9F0E2CE72}">
      <dgm:prSet/>
      <dgm:spPr/>
      <dgm:t>
        <a:bodyPr/>
        <a:lstStyle/>
        <a:p>
          <a:endParaRPr lang="en-CA"/>
        </a:p>
      </dgm:t>
    </dgm:pt>
    <dgm:pt modelId="{0BF02291-7FD4-434B-B394-DE55879BB727}" type="sibTrans" cxnId="{10B6CC49-9883-4E39-AEC0-59C9F0E2CE72}">
      <dgm:prSet/>
      <dgm:spPr/>
      <dgm:t>
        <a:bodyPr/>
        <a:lstStyle/>
        <a:p>
          <a:endParaRPr lang="en-CA"/>
        </a:p>
      </dgm:t>
    </dgm:pt>
    <dgm:pt modelId="{D159A36C-5840-4E47-A3B3-8A746697E1D7}">
      <dgm:prSet/>
      <dgm:spPr>
        <a:solidFill>
          <a:srgbClr val="0055FF"/>
        </a:solidFill>
      </dgm:spPr>
      <dgm:t>
        <a:bodyPr/>
        <a:lstStyle/>
        <a:p>
          <a:r>
            <a:rPr lang="en-US" b="1" baseline="0"/>
            <a:t>MISSION CONNECTION</a:t>
          </a:r>
          <a:endParaRPr lang="en-CA"/>
        </a:p>
      </dgm:t>
    </dgm:pt>
    <dgm:pt modelId="{1E5298F5-6DC2-4E2D-8965-5DE5473FA15D}" type="parTrans" cxnId="{7454A867-D26E-4E57-ABA2-14BE68E3FCCB}">
      <dgm:prSet/>
      <dgm:spPr/>
      <dgm:t>
        <a:bodyPr/>
        <a:lstStyle/>
        <a:p>
          <a:endParaRPr lang="en-CA"/>
        </a:p>
      </dgm:t>
    </dgm:pt>
    <dgm:pt modelId="{8AA5903F-A1F7-4C76-8570-0780C235501D}" type="sibTrans" cxnId="{7454A867-D26E-4E57-ABA2-14BE68E3FCCB}">
      <dgm:prSet/>
      <dgm:spPr/>
      <dgm:t>
        <a:bodyPr/>
        <a:lstStyle/>
        <a:p>
          <a:endParaRPr lang="en-CA"/>
        </a:p>
      </dgm:t>
    </dgm:pt>
    <dgm:pt modelId="{11990674-640E-45D4-9D76-E87667257395}">
      <dgm:prSet/>
      <dgm:spPr>
        <a:solidFill>
          <a:srgbClr val="0055FF"/>
        </a:solidFill>
      </dgm:spPr>
      <dgm:t>
        <a:bodyPr/>
        <a:lstStyle/>
        <a:p>
          <a:r>
            <a:rPr lang="en-US" b="1" baseline="0"/>
            <a:t>GIVING CAPACITY</a:t>
          </a:r>
          <a:endParaRPr lang="en-CA"/>
        </a:p>
      </dgm:t>
    </dgm:pt>
    <dgm:pt modelId="{5A5D983A-2040-4B34-8370-7E56789F03C0}" type="parTrans" cxnId="{A74B0C45-1A85-407D-8744-D27526FC324A}">
      <dgm:prSet/>
      <dgm:spPr/>
      <dgm:t>
        <a:bodyPr/>
        <a:lstStyle/>
        <a:p>
          <a:endParaRPr lang="en-CA"/>
        </a:p>
      </dgm:t>
    </dgm:pt>
    <dgm:pt modelId="{40BA1D91-1F73-4613-8988-0B32F151F8B7}" type="sibTrans" cxnId="{A74B0C45-1A85-407D-8744-D27526FC324A}">
      <dgm:prSet/>
      <dgm:spPr/>
      <dgm:t>
        <a:bodyPr/>
        <a:lstStyle/>
        <a:p>
          <a:endParaRPr lang="en-CA"/>
        </a:p>
      </dgm:t>
    </dgm:pt>
    <dgm:pt modelId="{2BF48ADA-1FBF-47E5-8D89-7B412BC74B83}">
      <dgm:prSet/>
      <dgm:spPr/>
      <dgm:t>
        <a:bodyPr/>
        <a:lstStyle/>
        <a:p>
          <a:r>
            <a:rPr lang="en-US" baseline="0" dirty="0"/>
            <a:t>A. Baseline Capacity – Use Environics Analytics data to determine and segment.</a:t>
          </a:r>
          <a:endParaRPr lang="en-CA" dirty="0"/>
        </a:p>
      </dgm:t>
    </dgm:pt>
    <dgm:pt modelId="{885DA79B-AF81-4F0E-A5EF-47CB44B1EFA9}" type="parTrans" cxnId="{3A9BA946-0B2F-4B39-A8DD-B4E5573883A6}">
      <dgm:prSet/>
      <dgm:spPr/>
      <dgm:t>
        <a:bodyPr/>
        <a:lstStyle/>
        <a:p>
          <a:endParaRPr lang="en-CA"/>
        </a:p>
      </dgm:t>
    </dgm:pt>
    <dgm:pt modelId="{CA992D6D-A599-40D8-B78A-B0B090C3D38A}" type="sibTrans" cxnId="{3A9BA946-0B2F-4B39-A8DD-B4E5573883A6}">
      <dgm:prSet/>
      <dgm:spPr/>
      <dgm:t>
        <a:bodyPr/>
        <a:lstStyle/>
        <a:p>
          <a:endParaRPr lang="en-CA"/>
        </a:p>
      </dgm:t>
    </dgm:pt>
    <dgm:pt modelId="{579DDB31-5816-4C21-8C9F-719F3BCA1732}">
      <dgm:prSet/>
      <dgm:spPr/>
      <dgm:t>
        <a:bodyPr/>
        <a:lstStyle/>
        <a:p>
          <a:r>
            <a:rPr lang="en-US" baseline="0"/>
            <a:t>B. Confirmed Capacity</a:t>
          </a:r>
          <a:endParaRPr lang="en-CA"/>
        </a:p>
      </dgm:t>
    </dgm:pt>
    <dgm:pt modelId="{B1DE5AE0-D9B3-4E14-B9CB-505422FCC346}" type="parTrans" cxnId="{C0F68BC3-DE11-4714-99F9-8DF06F33DCF8}">
      <dgm:prSet/>
      <dgm:spPr/>
      <dgm:t>
        <a:bodyPr/>
        <a:lstStyle/>
        <a:p>
          <a:endParaRPr lang="en-CA"/>
        </a:p>
      </dgm:t>
    </dgm:pt>
    <dgm:pt modelId="{D21B1D4D-40B2-4E83-A639-68A7E45926D3}" type="sibTrans" cxnId="{C0F68BC3-DE11-4714-99F9-8DF06F33DCF8}">
      <dgm:prSet/>
      <dgm:spPr/>
      <dgm:t>
        <a:bodyPr/>
        <a:lstStyle/>
        <a:p>
          <a:endParaRPr lang="en-CA"/>
        </a:p>
      </dgm:t>
    </dgm:pt>
    <dgm:pt modelId="{38E5053B-6563-4EF2-9065-DA1A1C5D0EFE}">
      <dgm:prSet/>
      <dgm:spPr/>
      <dgm:t>
        <a:bodyPr/>
        <a:lstStyle/>
        <a:p>
          <a:r>
            <a:rPr lang="en-US" baseline="0" dirty="0"/>
            <a:t>Has this person given to philanthropically before?</a:t>
          </a:r>
          <a:endParaRPr lang="en-CA" dirty="0"/>
        </a:p>
      </dgm:t>
    </dgm:pt>
    <dgm:pt modelId="{5858B51A-2B67-4682-B79B-AF9BD39DC1B0}" type="parTrans" cxnId="{A9C6DC7D-5BA2-48CB-AED2-E073BD7EAAF3}">
      <dgm:prSet/>
      <dgm:spPr/>
      <dgm:t>
        <a:bodyPr/>
        <a:lstStyle/>
        <a:p>
          <a:endParaRPr lang="en-CA"/>
        </a:p>
      </dgm:t>
    </dgm:pt>
    <dgm:pt modelId="{2894793D-990A-4AFC-B0E2-85CE9A7A9376}" type="sibTrans" cxnId="{A9C6DC7D-5BA2-48CB-AED2-E073BD7EAAF3}">
      <dgm:prSet/>
      <dgm:spPr/>
      <dgm:t>
        <a:bodyPr/>
        <a:lstStyle/>
        <a:p>
          <a:endParaRPr lang="en-CA"/>
        </a:p>
      </dgm:t>
    </dgm:pt>
    <dgm:pt modelId="{56E8C043-1087-4097-A5C9-E10D1CDDCA1E}">
      <dgm:prSet/>
      <dgm:spPr/>
      <dgm:t>
        <a:bodyPr/>
        <a:lstStyle/>
        <a:p>
          <a:r>
            <a:rPr lang="en-CA"/>
            <a:t>Sometimes called Inclination.</a:t>
          </a:r>
        </a:p>
      </dgm:t>
    </dgm:pt>
    <dgm:pt modelId="{B336D59A-DBB2-47C9-89F2-B553AF91E9FB}" type="parTrans" cxnId="{B8DFE5E7-3ECC-429D-B507-F49E381EE0AE}">
      <dgm:prSet/>
      <dgm:spPr/>
      <dgm:t>
        <a:bodyPr/>
        <a:lstStyle/>
        <a:p>
          <a:endParaRPr lang="en-CA"/>
        </a:p>
      </dgm:t>
    </dgm:pt>
    <dgm:pt modelId="{5D6D8DF1-E25D-4A67-82C5-DFDCD96A1220}" type="sibTrans" cxnId="{B8DFE5E7-3ECC-429D-B507-F49E381EE0AE}">
      <dgm:prSet/>
      <dgm:spPr/>
      <dgm:t>
        <a:bodyPr/>
        <a:lstStyle/>
        <a:p>
          <a:endParaRPr lang="en-CA"/>
        </a:p>
      </dgm:t>
    </dgm:pt>
    <dgm:pt modelId="{D33D1104-9746-4B46-AC26-366A0DEB8464}">
      <dgm:prSet/>
      <dgm:spPr/>
      <dgm:t>
        <a:bodyPr/>
        <a:lstStyle/>
        <a:p>
          <a:r>
            <a:rPr lang="en-US" baseline="0" dirty="0"/>
            <a:t>Does this person have a close personal connection to your mission or is very passionate about your mission?  </a:t>
          </a:r>
          <a:endParaRPr lang="en-CA" dirty="0"/>
        </a:p>
      </dgm:t>
    </dgm:pt>
    <dgm:pt modelId="{69D69E3A-D262-45E7-AE70-87A1181BDD24}" type="parTrans" cxnId="{45F8CA9D-C340-464C-A113-B69A9D17DA29}">
      <dgm:prSet/>
      <dgm:spPr/>
      <dgm:t>
        <a:bodyPr/>
        <a:lstStyle/>
        <a:p>
          <a:endParaRPr lang="en-CA"/>
        </a:p>
      </dgm:t>
    </dgm:pt>
    <dgm:pt modelId="{415FF682-4D35-42D3-B500-AC3DA88F376D}" type="sibTrans" cxnId="{45F8CA9D-C340-464C-A113-B69A9D17DA29}">
      <dgm:prSet/>
      <dgm:spPr/>
      <dgm:t>
        <a:bodyPr/>
        <a:lstStyle/>
        <a:p>
          <a:endParaRPr lang="en-CA"/>
        </a:p>
      </dgm:t>
    </dgm:pt>
    <dgm:pt modelId="{EDFD1588-EAE9-4097-8C77-40233B1E535F}">
      <dgm:prSet/>
      <dgm:spPr/>
      <dgm:t>
        <a:bodyPr/>
        <a:lstStyle/>
        <a:p>
          <a:r>
            <a:rPr lang="en-US" baseline="0"/>
            <a:t>How much wealth can this person afford to donate?</a:t>
          </a:r>
          <a:endParaRPr lang="en-CA"/>
        </a:p>
      </dgm:t>
    </dgm:pt>
    <dgm:pt modelId="{A1BB9567-6757-4AC4-A7B8-14DD86147CBE}" type="parTrans" cxnId="{AB677E1B-6FC5-4836-A3A7-24213DAD135A}">
      <dgm:prSet/>
      <dgm:spPr/>
      <dgm:t>
        <a:bodyPr/>
        <a:lstStyle/>
        <a:p>
          <a:endParaRPr lang="en-CA"/>
        </a:p>
      </dgm:t>
    </dgm:pt>
    <dgm:pt modelId="{6C7B196D-C0F4-4174-8087-BAF3377BD6F0}" type="sibTrans" cxnId="{AB677E1B-6FC5-4836-A3A7-24213DAD135A}">
      <dgm:prSet/>
      <dgm:spPr/>
      <dgm:t>
        <a:bodyPr/>
        <a:lstStyle/>
        <a:p>
          <a:endParaRPr lang="en-CA"/>
        </a:p>
      </dgm:t>
    </dgm:pt>
    <dgm:pt modelId="{6974F8D6-4453-44A0-958D-807486100DA2}" type="pres">
      <dgm:prSet presAssocID="{4D433FBA-8A93-4D07-ABB3-6FE11AF73F66}" presName="linear" presStyleCnt="0">
        <dgm:presLayoutVars>
          <dgm:animLvl val="lvl"/>
          <dgm:resizeHandles val="exact"/>
        </dgm:presLayoutVars>
      </dgm:prSet>
      <dgm:spPr/>
    </dgm:pt>
    <dgm:pt modelId="{7FB1BA10-86B4-415E-ACE3-9A8148C36851}" type="pres">
      <dgm:prSet presAssocID="{A5C708EA-CC81-4095-8979-6F744F5D6D46}" presName="parentText" presStyleLbl="node1" presStyleIdx="0" presStyleCnt="3">
        <dgm:presLayoutVars>
          <dgm:chMax val="0"/>
          <dgm:bulletEnabled val="1"/>
        </dgm:presLayoutVars>
      </dgm:prSet>
      <dgm:spPr/>
    </dgm:pt>
    <dgm:pt modelId="{376DD082-6067-4D5C-BDCC-59D1E691DF86}" type="pres">
      <dgm:prSet presAssocID="{A5C708EA-CC81-4095-8979-6F744F5D6D46}" presName="childText" presStyleLbl="revTx" presStyleIdx="0" presStyleCnt="3">
        <dgm:presLayoutVars>
          <dgm:bulletEnabled val="1"/>
        </dgm:presLayoutVars>
      </dgm:prSet>
      <dgm:spPr/>
    </dgm:pt>
    <dgm:pt modelId="{AD7E5A17-0E09-433E-8AB6-FCEB1402832D}" type="pres">
      <dgm:prSet presAssocID="{D159A36C-5840-4E47-A3B3-8A746697E1D7}" presName="parentText" presStyleLbl="node1" presStyleIdx="1" presStyleCnt="3">
        <dgm:presLayoutVars>
          <dgm:chMax val="0"/>
          <dgm:bulletEnabled val="1"/>
        </dgm:presLayoutVars>
      </dgm:prSet>
      <dgm:spPr/>
    </dgm:pt>
    <dgm:pt modelId="{CE305FBA-6727-4326-8391-7CF56BBAA2DC}" type="pres">
      <dgm:prSet presAssocID="{D159A36C-5840-4E47-A3B3-8A746697E1D7}" presName="childText" presStyleLbl="revTx" presStyleIdx="1" presStyleCnt="3">
        <dgm:presLayoutVars>
          <dgm:bulletEnabled val="1"/>
        </dgm:presLayoutVars>
      </dgm:prSet>
      <dgm:spPr/>
    </dgm:pt>
    <dgm:pt modelId="{F58E18B1-585F-4547-BB2A-A23190816C4A}" type="pres">
      <dgm:prSet presAssocID="{11990674-640E-45D4-9D76-E87667257395}" presName="parentText" presStyleLbl="node1" presStyleIdx="2" presStyleCnt="3">
        <dgm:presLayoutVars>
          <dgm:chMax val="0"/>
          <dgm:bulletEnabled val="1"/>
        </dgm:presLayoutVars>
      </dgm:prSet>
      <dgm:spPr/>
    </dgm:pt>
    <dgm:pt modelId="{EECE5096-CE36-462B-9906-1B400409646F}" type="pres">
      <dgm:prSet presAssocID="{11990674-640E-45D4-9D76-E87667257395}" presName="childText" presStyleLbl="revTx" presStyleIdx="2" presStyleCnt="3">
        <dgm:presLayoutVars>
          <dgm:bulletEnabled val="1"/>
        </dgm:presLayoutVars>
      </dgm:prSet>
      <dgm:spPr/>
    </dgm:pt>
  </dgm:ptLst>
  <dgm:cxnLst>
    <dgm:cxn modelId="{00078315-30C7-49B2-929F-9BA0C41715D0}" type="presOf" srcId="{4D433FBA-8A93-4D07-ABB3-6FE11AF73F66}" destId="{6974F8D6-4453-44A0-958D-807486100DA2}" srcOrd="0" destOrd="0" presId="urn:microsoft.com/office/officeart/2005/8/layout/vList2"/>
    <dgm:cxn modelId="{1363CD19-0144-4758-85B8-5A4C4218D267}" type="presOf" srcId="{38E5053B-6563-4EF2-9065-DA1A1C5D0EFE}" destId="{376DD082-6067-4D5C-BDCC-59D1E691DF86}" srcOrd="0" destOrd="0" presId="urn:microsoft.com/office/officeart/2005/8/layout/vList2"/>
    <dgm:cxn modelId="{A1099A1A-F6C4-4A6F-8DBE-76DC858AE7A9}" type="presOf" srcId="{D159A36C-5840-4E47-A3B3-8A746697E1D7}" destId="{AD7E5A17-0E09-433E-8AB6-FCEB1402832D}" srcOrd="0" destOrd="0" presId="urn:microsoft.com/office/officeart/2005/8/layout/vList2"/>
    <dgm:cxn modelId="{AB677E1B-6FC5-4836-A3A7-24213DAD135A}" srcId="{11990674-640E-45D4-9D76-E87667257395}" destId="{EDFD1588-EAE9-4097-8C77-40233B1E535F}" srcOrd="0" destOrd="0" parTransId="{A1BB9567-6757-4AC4-A7B8-14DD86147CBE}" sibTransId="{6C7B196D-C0F4-4174-8087-BAF3377BD6F0}"/>
    <dgm:cxn modelId="{A74B0C45-1A85-407D-8744-D27526FC324A}" srcId="{4D433FBA-8A93-4D07-ABB3-6FE11AF73F66}" destId="{11990674-640E-45D4-9D76-E87667257395}" srcOrd="2" destOrd="0" parTransId="{5A5D983A-2040-4B34-8370-7E56789F03C0}" sibTransId="{40BA1D91-1F73-4613-8988-0B32F151F8B7}"/>
    <dgm:cxn modelId="{3A9BA946-0B2F-4B39-A8DD-B4E5573883A6}" srcId="{11990674-640E-45D4-9D76-E87667257395}" destId="{2BF48ADA-1FBF-47E5-8D89-7B412BC74B83}" srcOrd="1" destOrd="0" parTransId="{885DA79B-AF81-4F0E-A5EF-47CB44B1EFA9}" sibTransId="{CA992D6D-A599-40D8-B78A-B0B090C3D38A}"/>
    <dgm:cxn modelId="{7454A867-D26E-4E57-ABA2-14BE68E3FCCB}" srcId="{4D433FBA-8A93-4D07-ABB3-6FE11AF73F66}" destId="{D159A36C-5840-4E47-A3B3-8A746697E1D7}" srcOrd="1" destOrd="0" parTransId="{1E5298F5-6DC2-4E2D-8965-5DE5473FA15D}" sibTransId="{8AA5903F-A1F7-4C76-8570-0780C235501D}"/>
    <dgm:cxn modelId="{39C20068-6B0E-4392-B1A6-18638551CD3B}" type="presOf" srcId="{579DDB31-5816-4C21-8C9F-719F3BCA1732}" destId="{EECE5096-CE36-462B-9906-1B400409646F}" srcOrd="0" destOrd="2" presId="urn:microsoft.com/office/officeart/2005/8/layout/vList2"/>
    <dgm:cxn modelId="{10B6CC49-9883-4E39-AEC0-59C9F0E2CE72}" srcId="{4D433FBA-8A93-4D07-ABB3-6FE11AF73F66}" destId="{A5C708EA-CC81-4095-8979-6F744F5D6D46}" srcOrd="0" destOrd="0" parTransId="{BC31B800-7BB1-47E8-848D-599F128EA3A6}" sibTransId="{0BF02291-7FD4-434B-B394-DE55879BB727}"/>
    <dgm:cxn modelId="{727CE070-E0DA-43C2-BBFB-DF7E668BC5CF}" type="presOf" srcId="{A5C708EA-CC81-4095-8979-6F744F5D6D46}" destId="{7FB1BA10-86B4-415E-ACE3-9A8148C36851}" srcOrd="0" destOrd="0" presId="urn:microsoft.com/office/officeart/2005/8/layout/vList2"/>
    <dgm:cxn modelId="{566EAA59-09E1-4626-BCEC-C67714571DFD}" type="presOf" srcId="{2BF48ADA-1FBF-47E5-8D89-7B412BC74B83}" destId="{EECE5096-CE36-462B-9906-1B400409646F}" srcOrd="0" destOrd="1" presId="urn:microsoft.com/office/officeart/2005/8/layout/vList2"/>
    <dgm:cxn modelId="{28A5DD7B-2EA2-4E4E-AA3D-27727DB57116}" type="presOf" srcId="{11990674-640E-45D4-9D76-E87667257395}" destId="{F58E18B1-585F-4547-BB2A-A23190816C4A}" srcOrd="0" destOrd="0" presId="urn:microsoft.com/office/officeart/2005/8/layout/vList2"/>
    <dgm:cxn modelId="{A9C6DC7D-5BA2-48CB-AED2-E073BD7EAAF3}" srcId="{A5C708EA-CC81-4095-8979-6F744F5D6D46}" destId="{38E5053B-6563-4EF2-9065-DA1A1C5D0EFE}" srcOrd="0" destOrd="0" parTransId="{5858B51A-2B67-4682-B79B-AF9BD39DC1B0}" sibTransId="{2894793D-990A-4AFC-B0E2-85CE9A7A9376}"/>
    <dgm:cxn modelId="{0C0AC190-1266-4652-A079-B187257FE46D}" type="presOf" srcId="{56E8C043-1087-4097-A5C9-E10D1CDDCA1E}" destId="{376DD082-6067-4D5C-BDCC-59D1E691DF86}" srcOrd="0" destOrd="1" presId="urn:microsoft.com/office/officeart/2005/8/layout/vList2"/>
    <dgm:cxn modelId="{45F8CA9D-C340-464C-A113-B69A9D17DA29}" srcId="{D159A36C-5840-4E47-A3B3-8A746697E1D7}" destId="{D33D1104-9746-4B46-AC26-366A0DEB8464}" srcOrd="0" destOrd="0" parTransId="{69D69E3A-D262-45E7-AE70-87A1181BDD24}" sibTransId="{415FF682-4D35-42D3-B500-AC3DA88F376D}"/>
    <dgm:cxn modelId="{29ED6BA7-BA05-45F7-8B46-5D3B1A4329A5}" type="presOf" srcId="{D33D1104-9746-4B46-AC26-366A0DEB8464}" destId="{CE305FBA-6727-4326-8391-7CF56BBAA2DC}" srcOrd="0" destOrd="0" presId="urn:microsoft.com/office/officeart/2005/8/layout/vList2"/>
    <dgm:cxn modelId="{C0F68BC3-DE11-4714-99F9-8DF06F33DCF8}" srcId="{11990674-640E-45D4-9D76-E87667257395}" destId="{579DDB31-5816-4C21-8C9F-719F3BCA1732}" srcOrd="2" destOrd="0" parTransId="{B1DE5AE0-D9B3-4E14-B9CB-505422FCC346}" sibTransId="{D21B1D4D-40B2-4E83-A639-68A7E45926D3}"/>
    <dgm:cxn modelId="{B8DFE5E7-3ECC-429D-B507-F49E381EE0AE}" srcId="{A5C708EA-CC81-4095-8979-6F744F5D6D46}" destId="{56E8C043-1087-4097-A5C9-E10D1CDDCA1E}" srcOrd="1" destOrd="0" parTransId="{B336D59A-DBB2-47C9-89F2-B553AF91E9FB}" sibTransId="{5D6D8DF1-E25D-4A67-82C5-DFDCD96A1220}"/>
    <dgm:cxn modelId="{AF74B8EF-B08B-4E07-8860-37016FE9605F}" type="presOf" srcId="{EDFD1588-EAE9-4097-8C77-40233B1E535F}" destId="{EECE5096-CE36-462B-9906-1B400409646F}" srcOrd="0" destOrd="0" presId="urn:microsoft.com/office/officeart/2005/8/layout/vList2"/>
    <dgm:cxn modelId="{C66DAB98-91CA-460B-8FC7-EA51B1054658}" type="presParOf" srcId="{6974F8D6-4453-44A0-958D-807486100DA2}" destId="{7FB1BA10-86B4-415E-ACE3-9A8148C36851}" srcOrd="0" destOrd="0" presId="urn:microsoft.com/office/officeart/2005/8/layout/vList2"/>
    <dgm:cxn modelId="{D33DEB15-FEEF-4636-B7D8-0A5DCD87BB42}" type="presParOf" srcId="{6974F8D6-4453-44A0-958D-807486100DA2}" destId="{376DD082-6067-4D5C-BDCC-59D1E691DF86}" srcOrd="1" destOrd="0" presId="urn:microsoft.com/office/officeart/2005/8/layout/vList2"/>
    <dgm:cxn modelId="{E395144D-145D-4885-8464-E40E40CB78CE}" type="presParOf" srcId="{6974F8D6-4453-44A0-958D-807486100DA2}" destId="{AD7E5A17-0E09-433E-8AB6-FCEB1402832D}" srcOrd="2" destOrd="0" presId="urn:microsoft.com/office/officeart/2005/8/layout/vList2"/>
    <dgm:cxn modelId="{6B084364-FF9D-4095-85AA-C078D3739F87}" type="presParOf" srcId="{6974F8D6-4453-44A0-958D-807486100DA2}" destId="{CE305FBA-6727-4326-8391-7CF56BBAA2DC}" srcOrd="3" destOrd="0" presId="urn:microsoft.com/office/officeart/2005/8/layout/vList2"/>
    <dgm:cxn modelId="{D90C9966-4959-490D-B1A2-57E50B56BCEA}" type="presParOf" srcId="{6974F8D6-4453-44A0-958D-807486100DA2}" destId="{F58E18B1-585F-4547-BB2A-A23190816C4A}" srcOrd="4" destOrd="0" presId="urn:microsoft.com/office/officeart/2005/8/layout/vList2"/>
    <dgm:cxn modelId="{057475D7-B679-4B80-96B0-DB3CFA528F06}" type="presParOf" srcId="{6974F8D6-4453-44A0-958D-807486100DA2}" destId="{EECE5096-CE36-462B-9906-1B400409646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E41EB1-068B-4658-AFD7-0159894A3996}" type="doc">
      <dgm:prSet loTypeId="urn:microsoft.com/office/officeart/2005/8/layout/venn1" loCatId="relationship" qsTypeId="urn:microsoft.com/office/officeart/2005/8/quickstyle/3d3" qsCatId="3D" csTypeId="urn:microsoft.com/office/officeart/2005/8/colors/accent1_2" csCatId="accent1" phldr="1"/>
      <dgm:spPr/>
    </dgm:pt>
    <dgm:pt modelId="{7D990623-9543-4013-AC42-1F2F2F78A1D0}">
      <dgm:prSet phldrT="[Text]"/>
      <dgm:spPr/>
      <dgm:t>
        <a:bodyPr/>
        <a:lstStyle/>
        <a:p>
          <a:r>
            <a:rPr lang="en-CA"/>
            <a:t>Philanthropic Propensity</a:t>
          </a:r>
        </a:p>
      </dgm:t>
    </dgm:pt>
    <dgm:pt modelId="{1BE54A91-2B2A-4FCF-885C-1AD854B1610F}" type="parTrans" cxnId="{B02FAC8E-DA90-472A-A756-61A576AC8B06}">
      <dgm:prSet/>
      <dgm:spPr/>
      <dgm:t>
        <a:bodyPr/>
        <a:lstStyle/>
        <a:p>
          <a:endParaRPr lang="en-CA"/>
        </a:p>
      </dgm:t>
    </dgm:pt>
    <dgm:pt modelId="{5D0991E1-36BA-4F90-8221-C499C53A3954}" type="sibTrans" cxnId="{B02FAC8E-DA90-472A-A756-61A576AC8B06}">
      <dgm:prSet/>
      <dgm:spPr/>
      <dgm:t>
        <a:bodyPr/>
        <a:lstStyle/>
        <a:p>
          <a:endParaRPr lang="en-CA"/>
        </a:p>
      </dgm:t>
    </dgm:pt>
    <dgm:pt modelId="{AB0CE1B5-053C-4F22-B48E-016B7C8682E3}">
      <dgm:prSet phldrT="[Text]"/>
      <dgm:spPr/>
      <dgm:t>
        <a:bodyPr/>
        <a:lstStyle/>
        <a:p>
          <a:r>
            <a:rPr lang="en-CA"/>
            <a:t>Giving Capacity</a:t>
          </a:r>
        </a:p>
      </dgm:t>
    </dgm:pt>
    <dgm:pt modelId="{22D11594-5AFE-431F-A581-818A98681FD4}" type="parTrans" cxnId="{A1AFA777-8A38-4B45-9DF7-DCEE084B4F50}">
      <dgm:prSet/>
      <dgm:spPr/>
      <dgm:t>
        <a:bodyPr/>
        <a:lstStyle/>
        <a:p>
          <a:endParaRPr lang="en-CA"/>
        </a:p>
      </dgm:t>
    </dgm:pt>
    <dgm:pt modelId="{61449738-6BB7-43FF-8D01-8EDA7EABB514}" type="sibTrans" cxnId="{A1AFA777-8A38-4B45-9DF7-DCEE084B4F50}">
      <dgm:prSet/>
      <dgm:spPr/>
      <dgm:t>
        <a:bodyPr/>
        <a:lstStyle/>
        <a:p>
          <a:endParaRPr lang="en-CA"/>
        </a:p>
      </dgm:t>
    </dgm:pt>
    <dgm:pt modelId="{C2E167FD-5D6D-410C-BCC7-53D719061D54}">
      <dgm:prSet phldrT="[Text]"/>
      <dgm:spPr/>
      <dgm:t>
        <a:bodyPr/>
        <a:lstStyle/>
        <a:p>
          <a:r>
            <a:rPr lang="en-CA"/>
            <a:t>Mission Connection</a:t>
          </a:r>
        </a:p>
      </dgm:t>
    </dgm:pt>
    <dgm:pt modelId="{9FC70ED5-022F-4966-9833-58CB79659BD1}" type="parTrans" cxnId="{DA057202-B19A-4CDF-ABAB-49067708DCE9}">
      <dgm:prSet/>
      <dgm:spPr/>
      <dgm:t>
        <a:bodyPr/>
        <a:lstStyle/>
        <a:p>
          <a:endParaRPr lang="en-CA"/>
        </a:p>
      </dgm:t>
    </dgm:pt>
    <dgm:pt modelId="{376D1363-34D5-44EB-A97C-AEB7D8510EC7}" type="sibTrans" cxnId="{DA057202-B19A-4CDF-ABAB-49067708DCE9}">
      <dgm:prSet/>
      <dgm:spPr/>
      <dgm:t>
        <a:bodyPr/>
        <a:lstStyle/>
        <a:p>
          <a:endParaRPr lang="en-CA"/>
        </a:p>
      </dgm:t>
    </dgm:pt>
    <dgm:pt modelId="{05C6D9C4-CD5F-4C11-AF85-8C4B647D7B41}" type="pres">
      <dgm:prSet presAssocID="{40E41EB1-068B-4658-AFD7-0159894A3996}" presName="compositeShape" presStyleCnt="0">
        <dgm:presLayoutVars>
          <dgm:chMax val="7"/>
          <dgm:dir/>
          <dgm:resizeHandles val="exact"/>
        </dgm:presLayoutVars>
      </dgm:prSet>
      <dgm:spPr/>
    </dgm:pt>
    <dgm:pt modelId="{6F7BF18E-4F83-4410-859B-E89116BB7117}" type="pres">
      <dgm:prSet presAssocID="{7D990623-9543-4013-AC42-1F2F2F78A1D0}" presName="circ1" presStyleLbl="vennNode1" presStyleIdx="0" presStyleCnt="3"/>
      <dgm:spPr/>
    </dgm:pt>
    <dgm:pt modelId="{E1D85FBE-5D3B-4221-AB9C-4A9AA8BA8E11}" type="pres">
      <dgm:prSet presAssocID="{7D990623-9543-4013-AC42-1F2F2F78A1D0}" presName="circ1Tx" presStyleLbl="revTx" presStyleIdx="0" presStyleCnt="0">
        <dgm:presLayoutVars>
          <dgm:chMax val="0"/>
          <dgm:chPref val="0"/>
          <dgm:bulletEnabled val="1"/>
        </dgm:presLayoutVars>
      </dgm:prSet>
      <dgm:spPr/>
    </dgm:pt>
    <dgm:pt modelId="{B66F1657-539A-466E-98AE-31CFC5D2BDA6}" type="pres">
      <dgm:prSet presAssocID="{AB0CE1B5-053C-4F22-B48E-016B7C8682E3}" presName="circ2" presStyleLbl="vennNode1" presStyleIdx="1" presStyleCnt="3"/>
      <dgm:spPr/>
    </dgm:pt>
    <dgm:pt modelId="{0C8CE057-44CD-4DB4-95D0-BF89098DD0DD}" type="pres">
      <dgm:prSet presAssocID="{AB0CE1B5-053C-4F22-B48E-016B7C8682E3}" presName="circ2Tx" presStyleLbl="revTx" presStyleIdx="0" presStyleCnt="0">
        <dgm:presLayoutVars>
          <dgm:chMax val="0"/>
          <dgm:chPref val="0"/>
          <dgm:bulletEnabled val="1"/>
        </dgm:presLayoutVars>
      </dgm:prSet>
      <dgm:spPr/>
    </dgm:pt>
    <dgm:pt modelId="{29A30A36-ED8C-428F-91A6-E2F3D2BA416B}" type="pres">
      <dgm:prSet presAssocID="{C2E167FD-5D6D-410C-BCC7-53D719061D54}" presName="circ3" presStyleLbl="vennNode1" presStyleIdx="2" presStyleCnt="3"/>
      <dgm:spPr/>
    </dgm:pt>
    <dgm:pt modelId="{B4E571B7-C013-4259-8FBF-75A2FB54320C}" type="pres">
      <dgm:prSet presAssocID="{C2E167FD-5D6D-410C-BCC7-53D719061D54}" presName="circ3Tx" presStyleLbl="revTx" presStyleIdx="0" presStyleCnt="0">
        <dgm:presLayoutVars>
          <dgm:chMax val="0"/>
          <dgm:chPref val="0"/>
          <dgm:bulletEnabled val="1"/>
        </dgm:presLayoutVars>
      </dgm:prSet>
      <dgm:spPr/>
    </dgm:pt>
  </dgm:ptLst>
  <dgm:cxnLst>
    <dgm:cxn modelId="{DA057202-B19A-4CDF-ABAB-49067708DCE9}" srcId="{40E41EB1-068B-4658-AFD7-0159894A3996}" destId="{C2E167FD-5D6D-410C-BCC7-53D719061D54}" srcOrd="2" destOrd="0" parTransId="{9FC70ED5-022F-4966-9833-58CB79659BD1}" sibTransId="{376D1363-34D5-44EB-A97C-AEB7D8510EC7}"/>
    <dgm:cxn modelId="{AD551619-3F48-4646-8622-3DAA742911B0}" type="presOf" srcId="{7D990623-9543-4013-AC42-1F2F2F78A1D0}" destId="{6F7BF18E-4F83-4410-859B-E89116BB7117}" srcOrd="0" destOrd="0" presId="urn:microsoft.com/office/officeart/2005/8/layout/venn1"/>
    <dgm:cxn modelId="{9DF1BE21-7635-4782-A6A3-EE4D8F9C19E5}" type="presOf" srcId="{7D990623-9543-4013-AC42-1F2F2F78A1D0}" destId="{E1D85FBE-5D3B-4221-AB9C-4A9AA8BA8E11}" srcOrd="1" destOrd="0" presId="urn:microsoft.com/office/officeart/2005/8/layout/venn1"/>
    <dgm:cxn modelId="{96A53929-70D8-4BA7-9ED7-A3B7598A383C}" type="presOf" srcId="{C2E167FD-5D6D-410C-BCC7-53D719061D54}" destId="{29A30A36-ED8C-428F-91A6-E2F3D2BA416B}" srcOrd="0" destOrd="0" presId="urn:microsoft.com/office/officeart/2005/8/layout/venn1"/>
    <dgm:cxn modelId="{A1AFA777-8A38-4B45-9DF7-DCEE084B4F50}" srcId="{40E41EB1-068B-4658-AFD7-0159894A3996}" destId="{AB0CE1B5-053C-4F22-B48E-016B7C8682E3}" srcOrd="1" destOrd="0" parTransId="{22D11594-5AFE-431F-A581-818A98681FD4}" sibTransId="{61449738-6BB7-43FF-8D01-8EDA7EABB514}"/>
    <dgm:cxn modelId="{B02FAC8E-DA90-472A-A756-61A576AC8B06}" srcId="{40E41EB1-068B-4658-AFD7-0159894A3996}" destId="{7D990623-9543-4013-AC42-1F2F2F78A1D0}" srcOrd="0" destOrd="0" parTransId="{1BE54A91-2B2A-4FCF-885C-1AD854B1610F}" sibTransId="{5D0991E1-36BA-4F90-8221-C499C53A3954}"/>
    <dgm:cxn modelId="{468B8D92-EC8D-4785-94F9-1FF62CE80B7D}" type="presOf" srcId="{C2E167FD-5D6D-410C-BCC7-53D719061D54}" destId="{B4E571B7-C013-4259-8FBF-75A2FB54320C}" srcOrd="1" destOrd="0" presId="urn:microsoft.com/office/officeart/2005/8/layout/venn1"/>
    <dgm:cxn modelId="{BA9CFAC1-7771-4889-98BD-B1C88378006F}" type="presOf" srcId="{AB0CE1B5-053C-4F22-B48E-016B7C8682E3}" destId="{0C8CE057-44CD-4DB4-95D0-BF89098DD0DD}" srcOrd="1" destOrd="0" presId="urn:microsoft.com/office/officeart/2005/8/layout/venn1"/>
    <dgm:cxn modelId="{7A2A23F9-874B-49FA-B770-A228ADC66EC4}" type="presOf" srcId="{AB0CE1B5-053C-4F22-B48E-016B7C8682E3}" destId="{B66F1657-539A-466E-98AE-31CFC5D2BDA6}" srcOrd="0" destOrd="0" presId="urn:microsoft.com/office/officeart/2005/8/layout/venn1"/>
    <dgm:cxn modelId="{FBA96AFE-2727-4B3A-9A23-7C7F16440E86}" type="presOf" srcId="{40E41EB1-068B-4658-AFD7-0159894A3996}" destId="{05C6D9C4-CD5F-4C11-AF85-8C4B647D7B41}" srcOrd="0" destOrd="0" presId="urn:microsoft.com/office/officeart/2005/8/layout/venn1"/>
    <dgm:cxn modelId="{4CEC2568-EB61-4E67-83B0-8F6767BF0FAC}" type="presParOf" srcId="{05C6D9C4-CD5F-4C11-AF85-8C4B647D7B41}" destId="{6F7BF18E-4F83-4410-859B-E89116BB7117}" srcOrd="0" destOrd="0" presId="urn:microsoft.com/office/officeart/2005/8/layout/venn1"/>
    <dgm:cxn modelId="{911AA8AF-E5D6-4274-83C6-B0D31C453DBC}" type="presParOf" srcId="{05C6D9C4-CD5F-4C11-AF85-8C4B647D7B41}" destId="{E1D85FBE-5D3B-4221-AB9C-4A9AA8BA8E11}" srcOrd="1" destOrd="0" presId="urn:microsoft.com/office/officeart/2005/8/layout/venn1"/>
    <dgm:cxn modelId="{0641EA91-8BFD-45B8-A297-28F81CDB0E9C}" type="presParOf" srcId="{05C6D9C4-CD5F-4C11-AF85-8C4B647D7B41}" destId="{B66F1657-539A-466E-98AE-31CFC5D2BDA6}" srcOrd="2" destOrd="0" presId="urn:microsoft.com/office/officeart/2005/8/layout/venn1"/>
    <dgm:cxn modelId="{A87A9E03-CDA5-4811-8540-BD4DE56D4B0B}" type="presParOf" srcId="{05C6D9C4-CD5F-4C11-AF85-8C4B647D7B41}" destId="{0C8CE057-44CD-4DB4-95D0-BF89098DD0DD}" srcOrd="3" destOrd="0" presId="urn:microsoft.com/office/officeart/2005/8/layout/venn1"/>
    <dgm:cxn modelId="{5568EA40-21D3-4C22-AF53-5FA32A01CAC0}" type="presParOf" srcId="{05C6D9C4-CD5F-4C11-AF85-8C4B647D7B41}" destId="{29A30A36-ED8C-428F-91A6-E2F3D2BA416B}" srcOrd="4" destOrd="0" presId="urn:microsoft.com/office/officeart/2005/8/layout/venn1"/>
    <dgm:cxn modelId="{F216F3E6-5DCE-4778-A7A7-BE1659EE6F33}" type="presParOf" srcId="{05C6D9C4-CD5F-4C11-AF85-8C4B647D7B41}" destId="{B4E571B7-C013-4259-8FBF-75A2FB54320C}"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3F9489-BBC3-47FD-B356-48F73DFBE5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9BA5CCAB-986A-45D3-B464-56B701F0C80A}">
      <dgm:prSet/>
      <dgm:spPr>
        <a:solidFill>
          <a:srgbClr val="0055FF"/>
        </a:solidFill>
      </dgm:spPr>
      <dgm:t>
        <a:bodyPr/>
        <a:lstStyle/>
        <a:p>
          <a:r>
            <a:rPr lang="en-US" b="1"/>
            <a:t>ClearView Data:</a:t>
          </a:r>
          <a:endParaRPr lang="en-CA"/>
        </a:p>
      </dgm:t>
    </dgm:pt>
    <dgm:pt modelId="{D6CC7F34-43DE-463F-BDDE-FD6CD9F2B5C1}" type="parTrans" cxnId="{69D24AF8-37B2-4DEC-86C1-44DC84C969DD}">
      <dgm:prSet/>
      <dgm:spPr/>
      <dgm:t>
        <a:bodyPr/>
        <a:lstStyle/>
        <a:p>
          <a:endParaRPr lang="en-CA"/>
        </a:p>
      </dgm:t>
    </dgm:pt>
    <dgm:pt modelId="{6778B81A-01C4-4884-A33A-5480C217366C}" type="sibTrans" cxnId="{69D24AF8-37B2-4DEC-86C1-44DC84C969DD}">
      <dgm:prSet/>
      <dgm:spPr/>
      <dgm:t>
        <a:bodyPr/>
        <a:lstStyle/>
        <a:p>
          <a:endParaRPr lang="en-CA"/>
        </a:p>
      </dgm:t>
    </dgm:pt>
    <dgm:pt modelId="{D954E0C6-C1ED-4C7C-9B0E-41F75A5F44B4}">
      <dgm:prSet/>
      <dgm:spPr>
        <a:solidFill>
          <a:srgbClr val="0055FF"/>
        </a:solidFill>
      </dgm:spPr>
      <dgm:t>
        <a:bodyPr/>
        <a:lstStyle/>
        <a:p>
          <a:r>
            <a:rPr lang="en-US"/>
            <a:t>Home address</a:t>
          </a:r>
          <a:endParaRPr lang="en-CA"/>
        </a:p>
      </dgm:t>
    </dgm:pt>
    <dgm:pt modelId="{1400B840-F7BD-46B0-8352-1286F961CB3A}" type="parTrans" cxnId="{302743D8-7519-47B8-822F-C2508F1E977E}">
      <dgm:prSet/>
      <dgm:spPr/>
      <dgm:t>
        <a:bodyPr/>
        <a:lstStyle/>
        <a:p>
          <a:endParaRPr lang="en-CA"/>
        </a:p>
      </dgm:t>
    </dgm:pt>
    <dgm:pt modelId="{0A8EB4DF-B58F-4546-9CED-8B851D5ABDF0}" type="sibTrans" cxnId="{302743D8-7519-47B8-822F-C2508F1E977E}">
      <dgm:prSet/>
      <dgm:spPr/>
      <dgm:t>
        <a:bodyPr/>
        <a:lstStyle/>
        <a:p>
          <a:endParaRPr lang="en-CA"/>
        </a:p>
      </dgm:t>
    </dgm:pt>
    <dgm:pt modelId="{F947F94D-99A5-4FB2-AF79-2E7A6971327D}">
      <dgm:prSet/>
      <dgm:spPr>
        <a:solidFill>
          <a:srgbClr val="0055FF"/>
        </a:solidFill>
      </dgm:spPr>
      <dgm:t>
        <a:bodyPr/>
        <a:lstStyle/>
        <a:p>
          <a:r>
            <a:rPr lang="en-US" dirty="0"/>
            <a:t>T1D Connection</a:t>
          </a:r>
          <a:endParaRPr lang="en-CA" dirty="0"/>
        </a:p>
      </dgm:t>
    </dgm:pt>
    <dgm:pt modelId="{643052EB-EF02-4F44-8AEE-B5BD266A670F}" type="parTrans" cxnId="{FB4390E3-C720-46A3-87FD-AE8D8175252E}">
      <dgm:prSet/>
      <dgm:spPr/>
      <dgm:t>
        <a:bodyPr/>
        <a:lstStyle/>
        <a:p>
          <a:endParaRPr lang="en-CA"/>
        </a:p>
      </dgm:t>
    </dgm:pt>
    <dgm:pt modelId="{25A746EF-3A27-4A8B-A57C-C120A70A97F8}" type="sibTrans" cxnId="{FB4390E3-C720-46A3-87FD-AE8D8175252E}">
      <dgm:prSet/>
      <dgm:spPr/>
      <dgm:t>
        <a:bodyPr/>
        <a:lstStyle/>
        <a:p>
          <a:endParaRPr lang="en-CA"/>
        </a:p>
      </dgm:t>
    </dgm:pt>
    <dgm:pt modelId="{A1DE2FAE-E4C6-4867-AEDF-ADD23C9121C1}">
      <dgm:prSet/>
      <dgm:spPr>
        <a:solidFill>
          <a:srgbClr val="0055FF"/>
        </a:solidFill>
      </dgm:spPr>
      <dgm:t>
        <a:bodyPr/>
        <a:lstStyle/>
        <a:p>
          <a:r>
            <a:rPr lang="en-US"/>
            <a:t>First Gift Date / Amount / Appeal</a:t>
          </a:r>
          <a:endParaRPr lang="en-CA"/>
        </a:p>
      </dgm:t>
    </dgm:pt>
    <dgm:pt modelId="{3ED78F7A-441E-42A8-A227-27884A6D44BD}" type="parTrans" cxnId="{9A8A1CCD-8308-425C-A1F4-7799ACB2589F}">
      <dgm:prSet/>
      <dgm:spPr/>
      <dgm:t>
        <a:bodyPr/>
        <a:lstStyle/>
        <a:p>
          <a:endParaRPr lang="en-CA"/>
        </a:p>
      </dgm:t>
    </dgm:pt>
    <dgm:pt modelId="{0DC36029-7457-4354-B936-BCE64BEA946C}" type="sibTrans" cxnId="{9A8A1CCD-8308-425C-A1F4-7799ACB2589F}">
      <dgm:prSet/>
      <dgm:spPr/>
      <dgm:t>
        <a:bodyPr/>
        <a:lstStyle/>
        <a:p>
          <a:endParaRPr lang="en-CA"/>
        </a:p>
      </dgm:t>
    </dgm:pt>
    <dgm:pt modelId="{15DE4585-9B35-4130-9F00-8CA94BB5B1B1}">
      <dgm:prSet/>
      <dgm:spPr>
        <a:solidFill>
          <a:srgbClr val="0055FF"/>
        </a:solidFill>
      </dgm:spPr>
      <dgm:t>
        <a:bodyPr/>
        <a:lstStyle/>
        <a:p>
          <a:r>
            <a:rPr lang="en-US"/>
            <a:t>Last Gift Date / Amount / Appeal</a:t>
          </a:r>
          <a:endParaRPr lang="en-CA"/>
        </a:p>
      </dgm:t>
    </dgm:pt>
    <dgm:pt modelId="{5E2ED0A8-2EB4-4479-9909-3073345BC04C}" type="parTrans" cxnId="{8A7A25E0-07D1-4C2E-AD3D-92C7B7298917}">
      <dgm:prSet/>
      <dgm:spPr/>
      <dgm:t>
        <a:bodyPr/>
        <a:lstStyle/>
        <a:p>
          <a:endParaRPr lang="en-CA"/>
        </a:p>
      </dgm:t>
    </dgm:pt>
    <dgm:pt modelId="{1BD81381-C4F9-450F-A544-8AD96FA44EC3}" type="sibTrans" cxnId="{8A7A25E0-07D1-4C2E-AD3D-92C7B7298917}">
      <dgm:prSet/>
      <dgm:spPr/>
      <dgm:t>
        <a:bodyPr/>
        <a:lstStyle/>
        <a:p>
          <a:endParaRPr lang="en-CA"/>
        </a:p>
      </dgm:t>
    </dgm:pt>
    <dgm:pt modelId="{A9775B52-1D21-4398-9F19-3DE76FEB6A03}">
      <dgm:prSet/>
      <dgm:spPr>
        <a:solidFill>
          <a:srgbClr val="0055FF"/>
        </a:solidFill>
      </dgm:spPr>
      <dgm:t>
        <a:bodyPr/>
        <a:lstStyle/>
        <a:p>
          <a:r>
            <a:rPr lang="en-US"/>
            <a:t>Total Hard Credits</a:t>
          </a:r>
          <a:endParaRPr lang="en-CA"/>
        </a:p>
      </dgm:t>
    </dgm:pt>
    <dgm:pt modelId="{CF7AC85E-EEA4-4F92-938E-A234ADAE0612}" type="parTrans" cxnId="{6499481A-5CE5-47E1-ADE9-BD6371DCB1CC}">
      <dgm:prSet/>
      <dgm:spPr/>
      <dgm:t>
        <a:bodyPr/>
        <a:lstStyle/>
        <a:p>
          <a:endParaRPr lang="en-CA"/>
        </a:p>
      </dgm:t>
    </dgm:pt>
    <dgm:pt modelId="{A1D95F11-0CC5-4AB4-85D8-E6C3D58C3C9E}" type="sibTrans" cxnId="{6499481A-5CE5-47E1-ADE9-BD6371DCB1CC}">
      <dgm:prSet/>
      <dgm:spPr/>
      <dgm:t>
        <a:bodyPr/>
        <a:lstStyle/>
        <a:p>
          <a:endParaRPr lang="en-CA"/>
        </a:p>
      </dgm:t>
    </dgm:pt>
    <dgm:pt modelId="{5FF2B873-16A2-4872-88B1-FAFD0EB3CA3E}">
      <dgm:prSet/>
      <dgm:spPr>
        <a:solidFill>
          <a:srgbClr val="0055FF"/>
        </a:solidFill>
      </dgm:spPr>
      <dgm:t>
        <a:bodyPr/>
        <a:lstStyle/>
        <a:p>
          <a:r>
            <a:rPr lang="en-US"/>
            <a:t>Total Soft Credits</a:t>
          </a:r>
          <a:endParaRPr lang="en-CA"/>
        </a:p>
      </dgm:t>
    </dgm:pt>
    <dgm:pt modelId="{CFC05D82-1278-4697-99AE-8D2AE3B0726D}" type="parTrans" cxnId="{9B5233D7-4A5B-453C-9AB3-FD060114B44F}">
      <dgm:prSet/>
      <dgm:spPr/>
      <dgm:t>
        <a:bodyPr/>
        <a:lstStyle/>
        <a:p>
          <a:endParaRPr lang="en-CA"/>
        </a:p>
      </dgm:t>
    </dgm:pt>
    <dgm:pt modelId="{33DEA86B-0B32-407D-A6AE-02AD32AD9933}" type="sibTrans" cxnId="{9B5233D7-4A5B-453C-9AB3-FD060114B44F}">
      <dgm:prSet/>
      <dgm:spPr/>
      <dgm:t>
        <a:bodyPr/>
        <a:lstStyle/>
        <a:p>
          <a:endParaRPr lang="en-CA"/>
        </a:p>
      </dgm:t>
    </dgm:pt>
    <dgm:pt modelId="{CC23CBA9-C2EE-4EA1-ACBC-09615ACA421B}" type="pres">
      <dgm:prSet presAssocID="{073F9489-BBC3-47FD-B356-48F73DFBE58F}" presName="linear" presStyleCnt="0">
        <dgm:presLayoutVars>
          <dgm:animLvl val="lvl"/>
          <dgm:resizeHandles val="exact"/>
        </dgm:presLayoutVars>
      </dgm:prSet>
      <dgm:spPr/>
    </dgm:pt>
    <dgm:pt modelId="{D371AE89-C180-41C1-B0B8-ECAB83F5D09E}" type="pres">
      <dgm:prSet presAssocID="{9BA5CCAB-986A-45D3-B464-56B701F0C80A}" presName="parentText" presStyleLbl="node1" presStyleIdx="0" presStyleCnt="7">
        <dgm:presLayoutVars>
          <dgm:chMax val="0"/>
          <dgm:bulletEnabled val="1"/>
        </dgm:presLayoutVars>
      </dgm:prSet>
      <dgm:spPr/>
    </dgm:pt>
    <dgm:pt modelId="{E6EB1232-E3D8-4CAC-9BB1-78665268C00A}" type="pres">
      <dgm:prSet presAssocID="{6778B81A-01C4-4884-A33A-5480C217366C}" presName="spacer" presStyleCnt="0"/>
      <dgm:spPr/>
    </dgm:pt>
    <dgm:pt modelId="{C81FBC9D-A966-4A9B-8B93-37E4429AFEA0}" type="pres">
      <dgm:prSet presAssocID="{D954E0C6-C1ED-4C7C-9B0E-41F75A5F44B4}" presName="parentText" presStyleLbl="node1" presStyleIdx="1" presStyleCnt="7">
        <dgm:presLayoutVars>
          <dgm:chMax val="0"/>
          <dgm:bulletEnabled val="1"/>
        </dgm:presLayoutVars>
      </dgm:prSet>
      <dgm:spPr/>
    </dgm:pt>
    <dgm:pt modelId="{F69BE84F-24C6-46A8-B931-22B594120C75}" type="pres">
      <dgm:prSet presAssocID="{0A8EB4DF-B58F-4546-9CED-8B851D5ABDF0}" presName="spacer" presStyleCnt="0"/>
      <dgm:spPr/>
    </dgm:pt>
    <dgm:pt modelId="{EBE21FBE-FE6A-4C23-AF7E-A0293838723B}" type="pres">
      <dgm:prSet presAssocID="{F947F94D-99A5-4FB2-AF79-2E7A6971327D}" presName="parentText" presStyleLbl="node1" presStyleIdx="2" presStyleCnt="7">
        <dgm:presLayoutVars>
          <dgm:chMax val="0"/>
          <dgm:bulletEnabled val="1"/>
        </dgm:presLayoutVars>
      </dgm:prSet>
      <dgm:spPr/>
    </dgm:pt>
    <dgm:pt modelId="{7A6DF264-2211-4C90-A2FA-20638E08C3D4}" type="pres">
      <dgm:prSet presAssocID="{25A746EF-3A27-4A8B-A57C-C120A70A97F8}" presName="spacer" presStyleCnt="0"/>
      <dgm:spPr/>
    </dgm:pt>
    <dgm:pt modelId="{6C670422-9363-4F6F-81A1-3B871A22238A}" type="pres">
      <dgm:prSet presAssocID="{A1DE2FAE-E4C6-4867-AEDF-ADD23C9121C1}" presName="parentText" presStyleLbl="node1" presStyleIdx="3" presStyleCnt="7">
        <dgm:presLayoutVars>
          <dgm:chMax val="0"/>
          <dgm:bulletEnabled val="1"/>
        </dgm:presLayoutVars>
      </dgm:prSet>
      <dgm:spPr/>
    </dgm:pt>
    <dgm:pt modelId="{56D9B39D-381F-4507-88D5-67899EAC8F57}" type="pres">
      <dgm:prSet presAssocID="{0DC36029-7457-4354-B936-BCE64BEA946C}" presName="spacer" presStyleCnt="0"/>
      <dgm:spPr/>
    </dgm:pt>
    <dgm:pt modelId="{CE0B0CDA-4AD4-4E6F-9DC7-BA4AB4FF3B56}" type="pres">
      <dgm:prSet presAssocID="{15DE4585-9B35-4130-9F00-8CA94BB5B1B1}" presName="parentText" presStyleLbl="node1" presStyleIdx="4" presStyleCnt="7">
        <dgm:presLayoutVars>
          <dgm:chMax val="0"/>
          <dgm:bulletEnabled val="1"/>
        </dgm:presLayoutVars>
      </dgm:prSet>
      <dgm:spPr/>
    </dgm:pt>
    <dgm:pt modelId="{04EEF443-72BC-4BE0-B28E-55754CE43C4C}" type="pres">
      <dgm:prSet presAssocID="{1BD81381-C4F9-450F-A544-8AD96FA44EC3}" presName="spacer" presStyleCnt="0"/>
      <dgm:spPr/>
    </dgm:pt>
    <dgm:pt modelId="{878B738A-D1D6-4294-910F-63481747F375}" type="pres">
      <dgm:prSet presAssocID="{A9775B52-1D21-4398-9F19-3DE76FEB6A03}" presName="parentText" presStyleLbl="node1" presStyleIdx="5" presStyleCnt="7">
        <dgm:presLayoutVars>
          <dgm:chMax val="0"/>
          <dgm:bulletEnabled val="1"/>
        </dgm:presLayoutVars>
      </dgm:prSet>
      <dgm:spPr/>
    </dgm:pt>
    <dgm:pt modelId="{E6D67E1D-139D-4A11-A90C-0D62D527AC2A}" type="pres">
      <dgm:prSet presAssocID="{A1D95F11-0CC5-4AB4-85D8-E6C3D58C3C9E}" presName="spacer" presStyleCnt="0"/>
      <dgm:spPr/>
    </dgm:pt>
    <dgm:pt modelId="{F20EF4A1-2D40-4B9D-A941-F392520C9D29}" type="pres">
      <dgm:prSet presAssocID="{5FF2B873-16A2-4872-88B1-FAFD0EB3CA3E}" presName="parentText" presStyleLbl="node1" presStyleIdx="6" presStyleCnt="7">
        <dgm:presLayoutVars>
          <dgm:chMax val="0"/>
          <dgm:bulletEnabled val="1"/>
        </dgm:presLayoutVars>
      </dgm:prSet>
      <dgm:spPr/>
    </dgm:pt>
  </dgm:ptLst>
  <dgm:cxnLst>
    <dgm:cxn modelId="{6499481A-5CE5-47E1-ADE9-BD6371DCB1CC}" srcId="{073F9489-BBC3-47FD-B356-48F73DFBE58F}" destId="{A9775B52-1D21-4398-9F19-3DE76FEB6A03}" srcOrd="5" destOrd="0" parTransId="{CF7AC85E-EEA4-4F92-938E-A234ADAE0612}" sibTransId="{A1D95F11-0CC5-4AB4-85D8-E6C3D58C3C9E}"/>
    <dgm:cxn modelId="{5219325C-1EF9-4EF9-B720-3A4424B5859C}" type="presOf" srcId="{15DE4585-9B35-4130-9F00-8CA94BB5B1B1}" destId="{CE0B0CDA-4AD4-4E6F-9DC7-BA4AB4FF3B56}" srcOrd="0" destOrd="0" presId="urn:microsoft.com/office/officeart/2005/8/layout/vList2"/>
    <dgm:cxn modelId="{DA9E6087-E6C4-42F0-9D8D-E71BEFD96849}" type="presOf" srcId="{073F9489-BBC3-47FD-B356-48F73DFBE58F}" destId="{CC23CBA9-C2EE-4EA1-ACBC-09615ACA421B}" srcOrd="0" destOrd="0" presId="urn:microsoft.com/office/officeart/2005/8/layout/vList2"/>
    <dgm:cxn modelId="{E74DC998-EF40-4252-945D-FD35D62E3B24}" type="presOf" srcId="{D954E0C6-C1ED-4C7C-9B0E-41F75A5F44B4}" destId="{C81FBC9D-A966-4A9B-8B93-37E4429AFEA0}" srcOrd="0" destOrd="0" presId="urn:microsoft.com/office/officeart/2005/8/layout/vList2"/>
    <dgm:cxn modelId="{F94D16B6-EF50-477F-BA54-402DDB91DC2A}" type="presOf" srcId="{5FF2B873-16A2-4872-88B1-FAFD0EB3CA3E}" destId="{F20EF4A1-2D40-4B9D-A941-F392520C9D29}" srcOrd="0" destOrd="0" presId="urn:microsoft.com/office/officeart/2005/8/layout/vList2"/>
    <dgm:cxn modelId="{F8FDBABB-6B92-42B0-A966-B88AD750F4D9}" type="presOf" srcId="{9BA5CCAB-986A-45D3-B464-56B701F0C80A}" destId="{D371AE89-C180-41C1-B0B8-ECAB83F5D09E}" srcOrd="0" destOrd="0" presId="urn:microsoft.com/office/officeart/2005/8/layout/vList2"/>
    <dgm:cxn modelId="{7C9FB6CA-3709-4527-A1DF-A6508AFE486B}" type="presOf" srcId="{A1DE2FAE-E4C6-4867-AEDF-ADD23C9121C1}" destId="{6C670422-9363-4F6F-81A1-3B871A22238A}" srcOrd="0" destOrd="0" presId="urn:microsoft.com/office/officeart/2005/8/layout/vList2"/>
    <dgm:cxn modelId="{9A8A1CCD-8308-425C-A1F4-7799ACB2589F}" srcId="{073F9489-BBC3-47FD-B356-48F73DFBE58F}" destId="{A1DE2FAE-E4C6-4867-AEDF-ADD23C9121C1}" srcOrd="3" destOrd="0" parTransId="{3ED78F7A-441E-42A8-A227-27884A6D44BD}" sibTransId="{0DC36029-7457-4354-B936-BCE64BEA946C}"/>
    <dgm:cxn modelId="{F9D561D3-3D55-4092-A204-805B43E3CB32}" type="presOf" srcId="{F947F94D-99A5-4FB2-AF79-2E7A6971327D}" destId="{EBE21FBE-FE6A-4C23-AF7E-A0293838723B}" srcOrd="0" destOrd="0" presId="urn:microsoft.com/office/officeart/2005/8/layout/vList2"/>
    <dgm:cxn modelId="{9B5233D7-4A5B-453C-9AB3-FD060114B44F}" srcId="{073F9489-BBC3-47FD-B356-48F73DFBE58F}" destId="{5FF2B873-16A2-4872-88B1-FAFD0EB3CA3E}" srcOrd="6" destOrd="0" parTransId="{CFC05D82-1278-4697-99AE-8D2AE3B0726D}" sibTransId="{33DEA86B-0B32-407D-A6AE-02AD32AD9933}"/>
    <dgm:cxn modelId="{302743D8-7519-47B8-822F-C2508F1E977E}" srcId="{073F9489-BBC3-47FD-B356-48F73DFBE58F}" destId="{D954E0C6-C1ED-4C7C-9B0E-41F75A5F44B4}" srcOrd="1" destOrd="0" parTransId="{1400B840-F7BD-46B0-8352-1286F961CB3A}" sibTransId="{0A8EB4DF-B58F-4546-9CED-8B851D5ABDF0}"/>
    <dgm:cxn modelId="{8A7A25E0-07D1-4C2E-AD3D-92C7B7298917}" srcId="{073F9489-BBC3-47FD-B356-48F73DFBE58F}" destId="{15DE4585-9B35-4130-9F00-8CA94BB5B1B1}" srcOrd="4" destOrd="0" parTransId="{5E2ED0A8-2EB4-4479-9909-3073345BC04C}" sibTransId="{1BD81381-C4F9-450F-A544-8AD96FA44EC3}"/>
    <dgm:cxn modelId="{FB4390E3-C720-46A3-87FD-AE8D8175252E}" srcId="{073F9489-BBC3-47FD-B356-48F73DFBE58F}" destId="{F947F94D-99A5-4FB2-AF79-2E7A6971327D}" srcOrd="2" destOrd="0" parTransId="{643052EB-EF02-4F44-8AEE-B5BD266A670F}" sibTransId="{25A746EF-3A27-4A8B-A57C-C120A70A97F8}"/>
    <dgm:cxn modelId="{69D24AF8-37B2-4DEC-86C1-44DC84C969DD}" srcId="{073F9489-BBC3-47FD-B356-48F73DFBE58F}" destId="{9BA5CCAB-986A-45D3-B464-56B701F0C80A}" srcOrd="0" destOrd="0" parTransId="{D6CC7F34-43DE-463F-BDDE-FD6CD9F2B5C1}" sibTransId="{6778B81A-01C4-4884-A33A-5480C217366C}"/>
    <dgm:cxn modelId="{1E1943FC-EFA5-42D5-8C1F-B7415D01891E}" type="presOf" srcId="{A9775B52-1D21-4398-9F19-3DE76FEB6A03}" destId="{878B738A-D1D6-4294-910F-63481747F375}" srcOrd="0" destOrd="0" presId="urn:microsoft.com/office/officeart/2005/8/layout/vList2"/>
    <dgm:cxn modelId="{45842DA4-F281-4DDC-B820-828ACE8D2485}" type="presParOf" srcId="{CC23CBA9-C2EE-4EA1-ACBC-09615ACA421B}" destId="{D371AE89-C180-41C1-B0B8-ECAB83F5D09E}" srcOrd="0" destOrd="0" presId="urn:microsoft.com/office/officeart/2005/8/layout/vList2"/>
    <dgm:cxn modelId="{2225BE96-E16B-4679-9D61-D8050AC63968}" type="presParOf" srcId="{CC23CBA9-C2EE-4EA1-ACBC-09615ACA421B}" destId="{E6EB1232-E3D8-4CAC-9BB1-78665268C00A}" srcOrd="1" destOrd="0" presId="urn:microsoft.com/office/officeart/2005/8/layout/vList2"/>
    <dgm:cxn modelId="{338AA6F3-3289-4DEB-A9BE-6E1FE736030B}" type="presParOf" srcId="{CC23CBA9-C2EE-4EA1-ACBC-09615ACA421B}" destId="{C81FBC9D-A966-4A9B-8B93-37E4429AFEA0}" srcOrd="2" destOrd="0" presId="urn:microsoft.com/office/officeart/2005/8/layout/vList2"/>
    <dgm:cxn modelId="{6044EEF3-588A-4448-8DFB-67DD0590A21E}" type="presParOf" srcId="{CC23CBA9-C2EE-4EA1-ACBC-09615ACA421B}" destId="{F69BE84F-24C6-46A8-B931-22B594120C75}" srcOrd="3" destOrd="0" presId="urn:microsoft.com/office/officeart/2005/8/layout/vList2"/>
    <dgm:cxn modelId="{7FE92184-7333-424F-891F-BAC673238FF3}" type="presParOf" srcId="{CC23CBA9-C2EE-4EA1-ACBC-09615ACA421B}" destId="{EBE21FBE-FE6A-4C23-AF7E-A0293838723B}" srcOrd="4" destOrd="0" presId="urn:microsoft.com/office/officeart/2005/8/layout/vList2"/>
    <dgm:cxn modelId="{B5C1FA08-6C62-4DFA-97FC-B4AB1E540051}" type="presParOf" srcId="{CC23CBA9-C2EE-4EA1-ACBC-09615ACA421B}" destId="{7A6DF264-2211-4C90-A2FA-20638E08C3D4}" srcOrd="5" destOrd="0" presId="urn:microsoft.com/office/officeart/2005/8/layout/vList2"/>
    <dgm:cxn modelId="{1F163E40-706E-49A0-8D8D-8EF782988813}" type="presParOf" srcId="{CC23CBA9-C2EE-4EA1-ACBC-09615ACA421B}" destId="{6C670422-9363-4F6F-81A1-3B871A22238A}" srcOrd="6" destOrd="0" presId="urn:microsoft.com/office/officeart/2005/8/layout/vList2"/>
    <dgm:cxn modelId="{05B31135-A8C3-475E-98D0-13E81D6A0215}" type="presParOf" srcId="{CC23CBA9-C2EE-4EA1-ACBC-09615ACA421B}" destId="{56D9B39D-381F-4507-88D5-67899EAC8F57}" srcOrd="7" destOrd="0" presId="urn:microsoft.com/office/officeart/2005/8/layout/vList2"/>
    <dgm:cxn modelId="{32B6D891-7CB5-4CDC-B9C6-5656501B3A70}" type="presParOf" srcId="{CC23CBA9-C2EE-4EA1-ACBC-09615ACA421B}" destId="{CE0B0CDA-4AD4-4E6F-9DC7-BA4AB4FF3B56}" srcOrd="8" destOrd="0" presId="urn:microsoft.com/office/officeart/2005/8/layout/vList2"/>
    <dgm:cxn modelId="{4156975B-85C0-4DBC-8E1A-A5BA260D9439}" type="presParOf" srcId="{CC23CBA9-C2EE-4EA1-ACBC-09615ACA421B}" destId="{04EEF443-72BC-4BE0-B28E-55754CE43C4C}" srcOrd="9" destOrd="0" presId="urn:microsoft.com/office/officeart/2005/8/layout/vList2"/>
    <dgm:cxn modelId="{F4645F0E-7970-470F-8D61-7D490ACF44F6}" type="presParOf" srcId="{CC23CBA9-C2EE-4EA1-ACBC-09615ACA421B}" destId="{878B738A-D1D6-4294-910F-63481747F375}" srcOrd="10" destOrd="0" presId="urn:microsoft.com/office/officeart/2005/8/layout/vList2"/>
    <dgm:cxn modelId="{1B3798FB-BA61-48E4-8A10-7FBCBA225D8F}" type="presParOf" srcId="{CC23CBA9-C2EE-4EA1-ACBC-09615ACA421B}" destId="{E6D67E1D-139D-4A11-A90C-0D62D527AC2A}" srcOrd="11" destOrd="0" presId="urn:microsoft.com/office/officeart/2005/8/layout/vList2"/>
    <dgm:cxn modelId="{372A33E6-22F5-4C0B-83A5-3A2B689907B6}" type="presParOf" srcId="{CC23CBA9-C2EE-4EA1-ACBC-09615ACA421B}" destId="{F20EF4A1-2D40-4B9D-A941-F392520C9D2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82E197-3DD4-40E3-BD41-42E5AC2600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436AFF3B-0165-495F-B7C0-6599FC099D2A}">
      <dgm:prSet phldrT="[Text]" custT="1"/>
      <dgm:spPr>
        <a:solidFill>
          <a:srgbClr val="FFFF00"/>
        </a:solidFill>
      </dgm:spPr>
      <dgm:t>
        <a:bodyPr/>
        <a:lstStyle/>
        <a:p>
          <a:r>
            <a:rPr lang="en-CA" sz="1800" b="1" dirty="0">
              <a:solidFill>
                <a:srgbClr val="0055FF"/>
              </a:solidFill>
            </a:rPr>
            <a:t>HCNC</a:t>
          </a:r>
        </a:p>
        <a:p>
          <a:r>
            <a:rPr lang="en-CA" sz="1600" dirty="0">
              <a:solidFill>
                <a:srgbClr val="0055FF"/>
              </a:solidFill>
            </a:rPr>
            <a:t>High capacity, high philanthropic score, no connection</a:t>
          </a:r>
        </a:p>
      </dgm:t>
    </dgm:pt>
    <dgm:pt modelId="{F7AA0D83-123E-40A8-831C-19D0265F41D6}" type="parTrans" cxnId="{B2A48838-CF7C-4256-A3BF-46A3A413456B}">
      <dgm:prSet/>
      <dgm:spPr/>
      <dgm:t>
        <a:bodyPr/>
        <a:lstStyle/>
        <a:p>
          <a:endParaRPr lang="en-CA" sz="2000"/>
        </a:p>
      </dgm:t>
    </dgm:pt>
    <dgm:pt modelId="{4FAEF8EF-5272-4F9C-9182-67E7E9F25514}" type="sibTrans" cxnId="{B2A48838-CF7C-4256-A3BF-46A3A413456B}">
      <dgm:prSet/>
      <dgm:spPr/>
      <dgm:t>
        <a:bodyPr/>
        <a:lstStyle/>
        <a:p>
          <a:endParaRPr lang="en-CA" sz="2000"/>
        </a:p>
      </dgm:t>
    </dgm:pt>
    <dgm:pt modelId="{3548B7A9-65FD-4BAB-842B-B1241CFE8CAA}">
      <dgm:prSet phldrT="[Text]" custT="1"/>
      <dgm:spPr>
        <a:solidFill>
          <a:srgbClr val="FFC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CA" sz="1800" b="1" kern="1200" dirty="0">
              <a:solidFill>
                <a:srgbClr val="0055FF"/>
              </a:solidFill>
              <a:latin typeface="Calibri" panose="020F0502020204030204"/>
              <a:ea typeface="+mn-ea"/>
              <a:cs typeface="+mn-cs"/>
            </a:rPr>
            <a:t>HCMC</a:t>
          </a:r>
        </a:p>
        <a:p>
          <a:pPr marL="0" lvl="0" indent="0" algn="ctr" defTabSz="755650">
            <a:lnSpc>
              <a:spcPct val="90000"/>
            </a:lnSpc>
            <a:spcBef>
              <a:spcPct val="0"/>
            </a:spcBef>
            <a:spcAft>
              <a:spcPct val="35000"/>
            </a:spcAft>
            <a:buNone/>
          </a:pPr>
          <a:r>
            <a:rPr lang="en-CA" sz="1600" kern="1200" dirty="0">
              <a:solidFill>
                <a:srgbClr val="0055FF"/>
              </a:solidFill>
              <a:latin typeface="Calibri" panose="020F0502020204030204"/>
              <a:ea typeface="+mn-ea"/>
              <a:cs typeface="+mn-cs"/>
            </a:rPr>
            <a:t>High capacity, high philanthropic score, mid-connection</a:t>
          </a:r>
        </a:p>
      </dgm:t>
    </dgm:pt>
    <dgm:pt modelId="{553AA2FC-AB80-457C-8615-BB3E6A778676}" type="parTrans" cxnId="{97AF4D48-E80E-49FE-831E-11CD8F52465E}">
      <dgm:prSet/>
      <dgm:spPr/>
      <dgm:t>
        <a:bodyPr/>
        <a:lstStyle/>
        <a:p>
          <a:endParaRPr lang="en-CA" sz="2000"/>
        </a:p>
      </dgm:t>
    </dgm:pt>
    <dgm:pt modelId="{A2F0DFDA-55A0-4750-AA49-2F97D380B5BC}" type="sibTrans" cxnId="{97AF4D48-E80E-49FE-831E-11CD8F52465E}">
      <dgm:prSet/>
      <dgm:spPr/>
      <dgm:t>
        <a:bodyPr/>
        <a:lstStyle/>
        <a:p>
          <a:endParaRPr lang="en-CA" sz="2000"/>
        </a:p>
      </dgm:t>
    </dgm:pt>
    <dgm:pt modelId="{AC7B7C67-F81A-4865-B83E-EFC3204784B1}">
      <dgm:prSet phldrT="[Text]" custT="1"/>
      <dgm:spPr>
        <a:solidFill>
          <a:srgbClr val="FF0000"/>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CA" sz="1800" b="1" kern="1200" dirty="0">
              <a:solidFill>
                <a:prstClr val="white"/>
              </a:solidFill>
              <a:latin typeface="Calibri" panose="020F0502020204030204"/>
              <a:ea typeface="+mn-ea"/>
              <a:cs typeface="+mn-cs"/>
            </a:rPr>
            <a:t>HCHC</a:t>
          </a:r>
        </a:p>
        <a:p>
          <a:pPr marL="0" lvl="0" indent="0" algn="ctr" defTabSz="755650">
            <a:lnSpc>
              <a:spcPct val="90000"/>
            </a:lnSpc>
            <a:spcBef>
              <a:spcPct val="0"/>
            </a:spcBef>
            <a:spcAft>
              <a:spcPct val="35000"/>
            </a:spcAft>
            <a:buNone/>
          </a:pPr>
          <a:r>
            <a:rPr lang="en-CA" sz="1600" kern="1200" dirty="0">
              <a:solidFill>
                <a:prstClr val="white"/>
              </a:solidFill>
              <a:latin typeface="Calibri" panose="020F0502020204030204"/>
              <a:ea typeface="+mn-ea"/>
              <a:cs typeface="+mn-cs"/>
            </a:rPr>
            <a:t>High capacity, high philanthropic, high personal connection</a:t>
          </a:r>
        </a:p>
      </dgm:t>
    </dgm:pt>
    <dgm:pt modelId="{3DEA7A4B-229C-4B9F-8D3F-1DC321DA6183}" type="parTrans" cxnId="{AD87F75D-835E-4AB6-8DEC-439FA8CBDD99}">
      <dgm:prSet/>
      <dgm:spPr/>
      <dgm:t>
        <a:bodyPr/>
        <a:lstStyle/>
        <a:p>
          <a:endParaRPr lang="en-CA" sz="2000"/>
        </a:p>
      </dgm:t>
    </dgm:pt>
    <dgm:pt modelId="{CA073A8E-61B0-457E-9896-8DF08DAF0A41}" type="sibTrans" cxnId="{AD87F75D-835E-4AB6-8DEC-439FA8CBDD99}">
      <dgm:prSet/>
      <dgm:spPr/>
      <dgm:t>
        <a:bodyPr/>
        <a:lstStyle/>
        <a:p>
          <a:endParaRPr lang="en-CA" sz="2000"/>
        </a:p>
      </dgm:t>
    </dgm:pt>
    <dgm:pt modelId="{7B541D21-A84B-48A3-BC63-85AB497B3C06}">
      <dgm:prSet phldrT="[Text]" custT="1"/>
      <dgm:spPr>
        <a:solidFill>
          <a:srgbClr val="0055FF"/>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CA" sz="1800" b="1" kern="1200" dirty="0">
              <a:solidFill>
                <a:prstClr val="white"/>
              </a:solidFill>
              <a:latin typeface="Calibri" panose="020F0502020204030204"/>
              <a:ea typeface="+mn-ea"/>
              <a:cs typeface="+mn-cs"/>
            </a:rPr>
            <a:t>MCMC</a:t>
          </a:r>
        </a:p>
        <a:p>
          <a:pPr marL="0" lvl="0" indent="0" algn="ctr" defTabSz="755650">
            <a:lnSpc>
              <a:spcPct val="90000"/>
            </a:lnSpc>
            <a:spcBef>
              <a:spcPct val="0"/>
            </a:spcBef>
            <a:spcAft>
              <a:spcPct val="35000"/>
            </a:spcAft>
            <a:buNone/>
          </a:pPr>
          <a:r>
            <a:rPr lang="en-CA" sz="1600" kern="1200" dirty="0">
              <a:solidFill>
                <a:prstClr val="white"/>
              </a:solidFill>
              <a:latin typeface="Calibri" panose="020F0502020204030204"/>
              <a:ea typeface="+mn-ea"/>
              <a:cs typeface="+mn-cs"/>
            </a:rPr>
            <a:t>Mid-level capacity, mid-level philanthropic score, mid-connection</a:t>
          </a:r>
        </a:p>
      </dgm:t>
    </dgm:pt>
    <dgm:pt modelId="{B0CE849B-4A74-4041-899E-5DB25D9A310E}" type="parTrans" cxnId="{BC6FFC8D-F873-496A-83B7-11B60390A662}">
      <dgm:prSet/>
      <dgm:spPr/>
      <dgm:t>
        <a:bodyPr/>
        <a:lstStyle/>
        <a:p>
          <a:endParaRPr lang="en-CA" sz="2000"/>
        </a:p>
      </dgm:t>
    </dgm:pt>
    <dgm:pt modelId="{3E546628-A953-4620-B603-C8AC5C97A055}" type="sibTrans" cxnId="{BC6FFC8D-F873-496A-83B7-11B60390A662}">
      <dgm:prSet/>
      <dgm:spPr/>
      <dgm:t>
        <a:bodyPr/>
        <a:lstStyle/>
        <a:p>
          <a:endParaRPr lang="en-CA" sz="2000"/>
        </a:p>
      </dgm:t>
    </dgm:pt>
    <dgm:pt modelId="{522262B6-83FE-45DA-AFD4-B81B25FD435F}">
      <dgm:prSet phldrT="[Text]" custT="1"/>
      <dgm:spPr>
        <a:solidFill>
          <a:schemeClr val="accent2">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r>
            <a:rPr lang="en-CA" sz="1800" b="1" kern="1200" dirty="0">
              <a:solidFill>
                <a:srgbClr val="0055FF"/>
              </a:solidFill>
              <a:latin typeface="Calibri" panose="020F0502020204030204"/>
              <a:ea typeface="+mn-ea"/>
              <a:cs typeface="+mn-cs"/>
            </a:rPr>
            <a:t>MCHC</a:t>
          </a:r>
        </a:p>
        <a:p>
          <a:r>
            <a:rPr lang="en-CA" sz="1600" kern="1200" dirty="0">
              <a:solidFill>
                <a:srgbClr val="0055FF"/>
              </a:solidFill>
              <a:latin typeface="Calibri" panose="020F0502020204030204"/>
              <a:ea typeface="+mn-ea"/>
              <a:cs typeface="+mn-cs"/>
            </a:rPr>
            <a:t>Mid-level</a:t>
          </a:r>
          <a:r>
            <a:rPr lang="en-CA" sz="1600" kern="1200" dirty="0">
              <a:solidFill>
                <a:srgbClr val="0055FF"/>
              </a:solidFill>
            </a:rPr>
            <a:t> capacity, mid-level philanthropic score, high personal connection</a:t>
          </a:r>
        </a:p>
      </dgm:t>
    </dgm:pt>
    <dgm:pt modelId="{9D576200-A084-4531-9C99-3B75E8873C67}" type="parTrans" cxnId="{A224BD1E-623F-4367-8A59-8FD3E9335F6E}">
      <dgm:prSet/>
      <dgm:spPr/>
      <dgm:t>
        <a:bodyPr/>
        <a:lstStyle/>
        <a:p>
          <a:endParaRPr lang="en-CA" sz="2000"/>
        </a:p>
      </dgm:t>
    </dgm:pt>
    <dgm:pt modelId="{2E05CE9F-1EE5-47EC-BD73-32E1E75FCD67}" type="sibTrans" cxnId="{A224BD1E-623F-4367-8A59-8FD3E9335F6E}">
      <dgm:prSet/>
      <dgm:spPr/>
      <dgm:t>
        <a:bodyPr/>
        <a:lstStyle/>
        <a:p>
          <a:endParaRPr lang="en-CA" sz="2000"/>
        </a:p>
      </dgm:t>
    </dgm:pt>
    <dgm:pt modelId="{3F7B50EC-65B0-4961-A71B-CEA9806EF9A5}">
      <dgm:prSet phldrT="[Text]" custT="1"/>
      <dgm:spPr>
        <a:solidFill>
          <a:srgbClr val="0055FF"/>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r>
            <a:rPr lang="en-CA" sz="1800" b="1" kern="1200" dirty="0"/>
            <a:t>MCNC</a:t>
          </a:r>
        </a:p>
        <a:p>
          <a:r>
            <a:rPr lang="en-CA" sz="1600" kern="1200" dirty="0"/>
            <a:t>Mid-level c</a:t>
          </a:r>
          <a:r>
            <a:rPr lang="en-CA" sz="1600" kern="1200" dirty="0">
              <a:solidFill>
                <a:prstClr val="white"/>
              </a:solidFill>
              <a:latin typeface="Calibri" panose="020F0502020204030204"/>
              <a:ea typeface="+mn-ea"/>
              <a:cs typeface="+mn-cs"/>
            </a:rPr>
            <a:t>apacity</a:t>
          </a:r>
          <a:r>
            <a:rPr lang="en-CA" sz="1600" kern="1200" dirty="0"/>
            <a:t>, mid-level philanthropic score, no connection</a:t>
          </a:r>
        </a:p>
      </dgm:t>
    </dgm:pt>
    <dgm:pt modelId="{75FBC705-490F-488D-8BBD-266F0B4B7F3B}" type="parTrans" cxnId="{911AB72C-E502-4F28-9B8F-D09BDB2FEDEB}">
      <dgm:prSet/>
      <dgm:spPr/>
      <dgm:t>
        <a:bodyPr/>
        <a:lstStyle/>
        <a:p>
          <a:endParaRPr lang="en-CA" sz="2000"/>
        </a:p>
      </dgm:t>
    </dgm:pt>
    <dgm:pt modelId="{74A1D533-7E2B-499D-B708-8470CA711F32}" type="sibTrans" cxnId="{911AB72C-E502-4F28-9B8F-D09BDB2FEDEB}">
      <dgm:prSet/>
      <dgm:spPr/>
      <dgm:t>
        <a:bodyPr/>
        <a:lstStyle/>
        <a:p>
          <a:endParaRPr lang="en-CA" sz="2000"/>
        </a:p>
      </dgm:t>
    </dgm:pt>
    <dgm:pt modelId="{7A8F7CEC-8BAF-4C5E-9174-C63224F4862C}">
      <dgm:prSet phldrT="[Text]" custT="1"/>
      <dgm:spPr>
        <a:solidFill>
          <a:srgbClr val="0055FF"/>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n-CA" sz="1800" b="1" kern="1200">
              <a:solidFill>
                <a:prstClr val="white"/>
              </a:solidFill>
              <a:latin typeface="Calibri" panose="020F0502020204030204"/>
              <a:ea typeface="+mn-ea"/>
              <a:cs typeface="+mn-cs"/>
            </a:rPr>
            <a:t>BCNC</a:t>
          </a:r>
        </a:p>
        <a:p>
          <a:pPr marL="0" lvl="0" indent="0" algn="ctr" defTabSz="755650">
            <a:lnSpc>
              <a:spcPct val="90000"/>
            </a:lnSpc>
            <a:spcBef>
              <a:spcPct val="0"/>
            </a:spcBef>
            <a:spcAft>
              <a:spcPct val="35000"/>
            </a:spcAft>
            <a:buNone/>
          </a:pPr>
          <a:r>
            <a:rPr lang="en-CA" sz="1600" kern="1200">
              <a:solidFill>
                <a:prstClr val="white"/>
              </a:solidFill>
              <a:latin typeface="Calibri" panose="020F0502020204030204"/>
              <a:ea typeface="+mn-ea"/>
              <a:cs typeface="+mn-cs"/>
            </a:rPr>
            <a:t>Base capacity score, low philanthropic score, no connection</a:t>
          </a:r>
        </a:p>
      </dgm:t>
    </dgm:pt>
    <dgm:pt modelId="{79F32593-3DD1-4AAF-BFF0-40DFD44C4FB5}" type="parTrans" cxnId="{5CA7D006-1DCE-4FF2-A167-89027FD050EE}">
      <dgm:prSet/>
      <dgm:spPr/>
      <dgm:t>
        <a:bodyPr/>
        <a:lstStyle/>
        <a:p>
          <a:endParaRPr lang="en-CA" sz="2000"/>
        </a:p>
      </dgm:t>
    </dgm:pt>
    <dgm:pt modelId="{BB85D4B9-F9E5-47D8-8D0F-1C5D5E17CAE8}" type="sibTrans" cxnId="{5CA7D006-1DCE-4FF2-A167-89027FD050EE}">
      <dgm:prSet/>
      <dgm:spPr/>
      <dgm:t>
        <a:bodyPr/>
        <a:lstStyle/>
        <a:p>
          <a:endParaRPr lang="en-CA" sz="2000"/>
        </a:p>
      </dgm:t>
    </dgm:pt>
    <dgm:pt modelId="{DA1D1EA2-8689-41A4-BDAE-02DDC4043BCC}">
      <dgm:prSet phldrT="[Text]" custT="1"/>
      <dgm:spPr>
        <a:solidFill>
          <a:srgbClr val="0055FF"/>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r>
            <a:rPr lang="en-CA" sz="1800" b="1"/>
            <a:t>BCMC</a:t>
          </a:r>
        </a:p>
        <a:p>
          <a:r>
            <a:rPr lang="en-CA" sz="1600"/>
            <a:t>Base capacity score, low philanthropic score, mid-connection</a:t>
          </a:r>
        </a:p>
      </dgm:t>
    </dgm:pt>
    <dgm:pt modelId="{417FF3B8-B18B-499C-BF83-D70C8B210261}" type="parTrans" cxnId="{B4C2287C-50A4-486A-9ABD-5418055C4188}">
      <dgm:prSet/>
      <dgm:spPr/>
      <dgm:t>
        <a:bodyPr/>
        <a:lstStyle/>
        <a:p>
          <a:endParaRPr lang="en-CA" sz="2000"/>
        </a:p>
      </dgm:t>
    </dgm:pt>
    <dgm:pt modelId="{664984FA-99DF-42BA-9BC2-93E28D30ABB8}" type="sibTrans" cxnId="{B4C2287C-50A4-486A-9ABD-5418055C4188}">
      <dgm:prSet/>
      <dgm:spPr/>
      <dgm:t>
        <a:bodyPr/>
        <a:lstStyle/>
        <a:p>
          <a:endParaRPr lang="en-CA" sz="2000"/>
        </a:p>
      </dgm:t>
    </dgm:pt>
    <dgm:pt modelId="{8E14384E-138D-4FAD-ACFF-5949034D2E4C}">
      <dgm:prSet phldrT="[Text]" custT="1"/>
      <dgm:spPr>
        <a:solidFill>
          <a:srgbClr val="0055FF"/>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r>
            <a:rPr lang="en-CA" sz="1800" b="1"/>
            <a:t>BCHC</a:t>
          </a:r>
        </a:p>
        <a:p>
          <a:r>
            <a:rPr lang="en-CA" sz="1600"/>
            <a:t>Base capacity score, lower philanthropic score, high connection</a:t>
          </a:r>
        </a:p>
      </dgm:t>
    </dgm:pt>
    <dgm:pt modelId="{F55340A3-CB03-4410-81C6-AFFB5ED7A5AA}" type="parTrans" cxnId="{3D23EAEA-8F0B-4B3C-95C4-8FB5D11A261F}">
      <dgm:prSet/>
      <dgm:spPr/>
      <dgm:t>
        <a:bodyPr/>
        <a:lstStyle/>
        <a:p>
          <a:endParaRPr lang="en-CA" sz="2000"/>
        </a:p>
      </dgm:t>
    </dgm:pt>
    <dgm:pt modelId="{EFE1021A-4ACC-4B7C-B4F6-42A8C74E232F}" type="sibTrans" cxnId="{3D23EAEA-8F0B-4B3C-95C4-8FB5D11A261F}">
      <dgm:prSet/>
      <dgm:spPr/>
      <dgm:t>
        <a:bodyPr/>
        <a:lstStyle/>
        <a:p>
          <a:endParaRPr lang="en-CA" sz="2000"/>
        </a:p>
      </dgm:t>
    </dgm:pt>
    <dgm:pt modelId="{467D8C18-A1D3-473A-8143-84264CC8236E}" type="pres">
      <dgm:prSet presAssocID="{5E82E197-3DD4-40E3-BD41-42E5AC260069}" presName="diagram" presStyleCnt="0">
        <dgm:presLayoutVars>
          <dgm:dir/>
          <dgm:resizeHandles val="exact"/>
        </dgm:presLayoutVars>
      </dgm:prSet>
      <dgm:spPr/>
    </dgm:pt>
    <dgm:pt modelId="{BD3E31F9-B0F2-456B-8EA5-3C8C5E79A0A8}" type="pres">
      <dgm:prSet presAssocID="{436AFF3B-0165-495F-B7C0-6599FC099D2A}" presName="node" presStyleLbl="node1" presStyleIdx="0" presStyleCnt="9">
        <dgm:presLayoutVars>
          <dgm:bulletEnabled val="1"/>
        </dgm:presLayoutVars>
      </dgm:prSet>
      <dgm:spPr/>
    </dgm:pt>
    <dgm:pt modelId="{D9C24480-5206-45E2-9229-E17C11979C6B}" type="pres">
      <dgm:prSet presAssocID="{4FAEF8EF-5272-4F9C-9182-67E7E9F25514}" presName="sibTrans" presStyleCnt="0"/>
      <dgm:spPr/>
    </dgm:pt>
    <dgm:pt modelId="{3343E415-6BA1-490F-8B25-68FCC43AA16D}" type="pres">
      <dgm:prSet presAssocID="{3548B7A9-65FD-4BAB-842B-B1241CFE8CAA}" presName="node" presStyleLbl="node1" presStyleIdx="1" presStyleCnt="9">
        <dgm:presLayoutVars>
          <dgm:bulletEnabled val="1"/>
        </dgm:presLayoutVars>
      </dgm:prSet>
      <dgm:spPr>
        <a:xfrm>
          <a:off x="2828002" y="780"/>
          <a:ext cx="2245426" cy="1347255"/>
        </a:xfrm>
        <a:prstGeom prst="rect">
          <a:avLst/>
        </a:prstGeom>
      </dgm:spPr>
    </dgm:pt>
    <dgm:pt modelId="{86F0AEA7-77E7-4860-BBA7-39CD09690282}" type="pres">
      <dgm:prSet presAssocID="{A2F0DFDA-55A0-4750-AA49-2F97D380B5BC}" presName="sibTrans" presStyleCnt="0"/>
      <dgm:spPr/>
    </dgm:pt>
    <dgm:pt modelId="{00772E59-C665-46CA-9C51-08DF3390FCC4}" type="pres">
      <dgm:prSet presAssocID="{AC7B7C67-F81A-4865-B83E-EFC3204784B1}" presName="node" presStyleLbl="node1" presStyleIdx="2" presStyleCnt="9">
        <dgm:presLayoutVars>
          <dgm:bulletEnabled val="1"/>
        </dgm:presLayoutVars>
      </dgm:prSet>
      <dgm:spPr>
        <a:xfrm>
          <a:off x="5297971" y="780"/>
          <a:ext cx="2245426" cy="1347255"/>
        </a:xfrm>
        <a:prstGeom prst="rect">
          <a:avLst/>
        </a:prstGeom>
      </dgm:spPr>
    </dgm:pt>
    <dgm:pt modelId="{6DD20153-2783-4C9B-B2FB-A993AC0EF431}" type="pres">
      <dgm:prSet presAssocID="{CA073A8E-61B0-457E-9896-8DF08DAF0A41}" presName="sibTrans" presStyleCnt="0"/>
      <dgm:spPr/>
    </dgm:pt>
    <dgm:pt modelId="{2F18549B-52FD-4D10-9792-3BF742E715FF}" type="pres">
      <dgm:prSet presAssocID="{3F7B50EC-65B0-4961-A71B-CEA9806EF9A5}" presName="node" presStyleLbl="node1" presStyleIdx="3" presStyleCnt="9">
        <dgm:presLayoutVars>
          <dgm:bulletEnabled val="1"/>
        </dgm:presLayoutVars>
      </dgm:prSet>
      <dgm:spPr>
        <a:xfrm>
          <a:off x="358033" y="1572578"/>
          <a:ext cx="2245426" cy="1347255"/>
        </a:xfrm>
        <a:prstGeom prst="rect">
          <a:avLst/>
        </a:prstGeom>
      </dgm:spPr>
    </dgm:pt>
    <dgm:pt modelId="{385FA97C-494C-474E-B77D-3ECCF7987BC5}" type="pres">
      <dgm:prSet presAssocID="{74A1D533-7E2B-499D-B708-8470CA711F32}" presName="sibTrans" presStyleCnt="0"/>
      <dgm:spPr/>
    </dgm:pt>
    <dgm:pt modelId="{AD0DD08C-3365-4649-9AB2-B9B847F2EC5D}" type="pres">
      <dgm:prSet presAssocID="{7B541D21-A84B-48A3-BC63-85AB497B3C06}" presName="node" presStyleLbl="node1" presStyleIdx="4" presStyleCnt="9">
        <dgm:presLayoutVars>
          <dgm:bulletEnabled val="1"/>
        </dgm:presLayoutVars>
      </dgm:prSet>
      <dgm:spPr>
        <a:xfrm>
          <a:off x="2828002" y="1572578"/>
          <a:ext cx="2245426" cy="1347255"/>
        </a:xfrm>
        <a:prstGeom prst="rect">
          <a:avLst/>
        </a:prstGeom>
      </dgm:spPr>
    </dgm:pt>
    <dgm:pt modelId="{8C9F9F19-7F1C-48A6-AE38-45AFA19C46CC}" type="pres">
      <dgm:prSet presAssocID="{3E546628-A953-4620-B603-C8AC5C97A055}" presName="sibTrans" presStyleCnt="0"/>
      <dgm:spPr/>
    </dgm:pt>
    <dgm:pt modelId="{9182B068-5E12-41C2-B2EF-0A988CDD693C}" type="pres">
      <dgm:prSet presAssocID="{522262B6-83FE-45DA-AFD4-B81B25FD435F}" presName="node" presStyleLbl="node1" presStyleIdx="5" presStyleCnt="9">
        <dgm:presLayoutVars>
          <dgm:bulletEnabled val="1"/>
        </dgm:presLayoutVars>
      </dgm:prSet>
      <dgm:spPr>
        <a:xfrm>
          <a:off x="5297971" y="1572578"/>
          <a:ext cx="2245426" cy="1347255"/>
        </a:xfrm>
        <a:prstGeom prst="rect">
          <a:avLst/>
        </a:prstGeom>
      </dgm:spPr>
    </dgm:pt>
    <dgm:pt modelId="{4B40730E-6AD1-4F93-97C4-702D0B2C270D}" type="pres">
      <dgm:prSet presAssocID="{2E05CE9F-1EE5-47EC-BD73-32E1E75FCD67}" presName="sibTrans" presStyleCnt="0"/>
      <dgm:spPr/>
    </dgm:pt>
    <dgm:pt modelId="{BDA9FC6D-3CAF-45A7-94D4-1C369B91E303}" type="pres">
      <dgm:prSet presAssocID="{7A8F7CEC-8BAF-4C5E-9174-C63224F4862C}" presName="node" presStyleLbl="node1" presStyleIdx="6" presStyleCnt="9">
        <dgm:presLayoutVars>
          <dgm:bulletEnabled val="1"/>
        </dgm:presLayoutVars>
      </dgm:prSet>
      <dgm:spPr>
        <a:xfrm>
          <a:off x="358033" y="3144377"/>
          <a:ext cx="2245426" cy="1347255"/>
        </a:xfrm>
        <a:prstGeom prst="rect">
          <a:avLst/>
        </a:prstGeom>
      </dgm:spPr>
    </dgm:pt>
    <dgm:pt modelId="{869DA950-5216-4471-AB23-D2B1B7B10A3C}" type="pres">
      <dgm:prSet presAssocID="{BB85D4B9-F9E5-47D8-8D0F-1C5D5E17CAE8}" presName="sibTrans" presStyleCnt="0"/>
      <dgm:spPr/>
    </dgm:pt>
    <dgm:pt modelId="{8C818973-E5B3-4B82-A5B1-DDEA3F5F2403}" type="pres">
      <dgm:prSet presAssocID="{DA1D1EA2-8689-41A4-BDAE-02DDC4043BCC}" presName="node" presStyleLbl="node1" presStyleIdx="7" presStyleCnt="9">
        <dgm:presLayoutVars>
          <dgm:bulletEnabled val="1"/>
        </dgm:presLayoutVars>
      </dgm:prSet>
      <dgm:spPr>
        <a:xfrm>
          <a:off x="2828002" y="3144377"/>
          <a:ext cx="2245426" cy="1347255"/>
        </a:xfrm>
        <a:prstGeom prst="rect">
          <a:avLst/>
        </a:prstGeom>
      </dgm:spPr>
    </dgm:pt>
    <dgm:pt modelId="{D85764CF-309B-4C22-B3DF-A65D34B2F760}" type="pres">
      <dgm:prSet presAssocID="{664984FA-99DF-42BA-9BC2-93E28D30ABB8}" presName="sibTrans" presStyleCnt="0"/>
      <dgm:spPr/>
    </dgm:pt>
    <dgm:pt modelId="{3F6BF149-753D-4DBB-9592-717B8FB5880A}" type="pres">
      <dgm:prSet presAssocID="{8E14384E-138D-4FAD-ACFF-5949034D2E4C}" presName="node" presStyleLbl="node1" presStyleIdx="8" presStyleCnt="9">
        <dgm:presLayoutVars>
          <dgm:bulletEnabled val="1"/>
        </dgm:presLayoutVars>
      </dgm:prSet>
      <dgm:spPr>
        <a:xfrm>
          <a:off x="5297971" y="3144377"/>
          <a:ext cx="2245426" cy="1347255"/>
        </a:xfrm>
        <a:prstGeom prst="rect">
          <a:avLst/>
        </a:prstGeom>
      </dgm:spPr>
    </dgm:pt>
  </dgm:ptLst>
  <dgm:cxnLst>
    <dgm:cxn modelId="{E3832E04-7229-4FE5-83C9-75BB013A9D3B}" type="presOf" srcId="{5E82E197-3DD4-40E3-BD41-42E5AC260069}" destId="{467D8C18-A1D3-473A-8143-84264CC8236E}" srcOrd="0" destOrd="0" presId="urn:microsoft.com/office/officeart/2005/8/layout/default"/>
    <dgm:cxn modelId="{5CA7D006-1DCE-4FF2-A167-89027FD050EE}" srcId="{5E82E197-3DD4-40E3-BD41-42E5AC260069}" destId="{7A8F7CEC-8BAF-4C5E-9174-C63224F4862C}" srcOrd="6" destOrd="0" parTransId="{79F32593-3DD1-4AAF-BFF0-40DFD44C4FB5}" sibTransId="{BB85D4B9-F9E5-47D8-8D0F-1C5D5E17CAE8}"/>
    <dgm:cxn modelId="{4742760E-9CD5-42F2-A9C1-6CFAF3126150}" type="presOf" srcId="{3548B7A9-65FD-4BAB-842B-B1241CFE8CAA}" destId="{3343E415-6BA1-490F-8B25-68FCC43AA16D}" srcOrd="0" destOrd="0" presId="urn:microsoft.com/office/officeart/2005/8/layout/default"/>
    <dgm:cxn modelId="{A224BD1E-623F-4367-8A59-8FD3E9335F6E}" srcId="{5E82E197-3DD4-40E3-BD41-42E5AC260069}" destId="{522262B6-83FE-45DA-AFD4-B81B25FD435F}" srcOrd="5" destOrd="0" parTransId="{9D576200-A084-4531-9C99-3B75E8873C67}" sibTransId="{2E05CE9F-1EE5-47EC-BD73-32E1E75FCD67}"/>
    <dgm:cxn modelId="{911AB72C-E502-4F28-9B8F-D09BDB2FEDEB}" srcId="{5E82E197-3DD4-40E3-BD41-42E5AC260069}" destId="{3F7B50EC-65B0-4961-A71B-CEA9806EF9A5}" srcOrd="3" destOrd="0" parTransId="{75FBC705-490F-488D-8BBD-266F0B4B7F3B}" sibTransId="{74A1D533-7E2B-499D-B708-8470CA711F32}"/>
    <dgm:cxn modelId="{B2A48838-CF7C-4256-A3BF-46A3A413456B}" srcId="{5E82E197-3DD4-40E3-BD41-42E5AC260069}" destId="{436AFF3B-0165-495F-B7C0-6599FC099D2A}" srcOrd="0" destOrd="0" parTransId="{F7AA0D83-123E-40A8-831C-19D0265F41D6}" sibTransId="{4FAEF8EF-5272-4F9C-9182-67E7E9F25514}"/>
    <dgm:cxn modelId="{AD87F75D-835E-4AB6-8DEC-439FA8CBDD99}" srcId="{5E82E197-3DD4-40E3-BD41-42E5AC260069}" destId="{AC7B7C67-F81A-4865-B83E-EFC3204784B1}" srcOrd="2" destOrd="0" parTransId="{3DEA7A4B-229C-4B9F-8D3F-1DC321DA6183}" sibTransId="{CA073A8E-61B0-457E-9896-8DF08DAF0A41}"/>
    <dgm:cxn modelId="{97AF4D48-E80E-49FE-831E-11CD8F52465E}" srcId="{5E82E197-3DD4-40E3-BD41-42E5AC260069}" destId="{3548B7A9-65FD-4BAB-842B-B1241CFE8CAA}" srcOrd="1" destOrd="0" parTransId="{553AA2FC-AB80-457C-8615-BB3E6A778676}" sibTransId="{A2F0DFDA-55A0-4750-AA49-2F97D380B5BC}"/>
    <dgm:cxn modelId="{B4C2287C-50A4-486A-9ABD-5418055C4188}" srcId="{5E82E197-3DD4-40E3-BD41-42E5AC260069}" destId="{DA1D1EA2-8689-41A4-BDAE-02DDC4043BCC}" srcOrd="7" destOrd="0" parTransId="{417FF3B8-B18B-499C-BF83-D70C8B210261}" sibTransId="{664984FA-99DF-42BA-9BC2-93E28D30ABB8}"/>
    <dgm:cxn modelId="{8E375C84-0ADD-485A-8D70-B17C398514AC}" type="presOf" srcId="{522262B6-83FE-45DA-AFD4-B81B25FD435F}" destId="{9182B068-5E12-41C2-B2EF-0A988CDD693C}" srcOrd="0" destOrd="0" presId="urn:microsoft.com/office/officeart/2005/8/layout/default"/>
    <dgm:cxn modelId="{5A3A0B8A-E8DA-4DBA-ACE0-CF92D6DC6D65}" type="presOf" srcId="{3F7B50EC-65B0-4961-A71B-CEA9806EF9A5}" destId="{2F18549B-52FD-4D10-9792-3BF742E715FF}" srcOrd="0" destOrd="0" presId="urn:microsoft.com/office/officeart/2005/8/layout/default"/>
    <dgm:cxn modelId="{BC6FFC8D-F873-496A-83B7-11B60390A662}" srcId="{5E82E197-3DD4-40E3-BD41-42E5AC260069}" destId="{7B541D21-A84B-48A3-BC63-85AB497B3C06}" srcOrd="4" destOrd="0" parTransId="{B0CE849B-4A74-4041-899E-5DB25D9A310E}" sibTransId="{3E546628-A953-4620-B603-C8AC5C97A055}"/>
    <dgm:cxn modelId="{5D9D5D90-E837-496F-B901-96E581948898}" type="presOf" srcId="{AC7B7C67-F81A-4865-B83E-EFC3204784B1}" destId="{00772E59-C665-46CA-9C51-08DF3390FCC4}" srcOrd="0" destOrd="0" presId="urn:microsoft.com/office/officeart/2005/8/layout/default"/>
    <dgm:cxn modelId="{647568A9-ACA1-46DE-9970-D1B286E1EF3D}" type="presOf" srcId="{436AFF3B-0165-495F-B7C0-6599FC099D2A}" destId="{BD3E31F9-B0F2-456B-8EA5-3C8C5E79A0A8}" srcOrd="0" destOrd="0" presId="urn:microsoft.com/office/officeart/2005/8/layout/default"/>
    <dgm:cxn modelId="{53FA0CBB-D699-40D2-AA86-7836C49AC989}" type="presOf" srcId="{DA1D1EA2-8689-41A4-BDAE-02DDC4043BCC}" destId="{8C818973-E5B3-4B82-A5B1-DDEA3F5F2403}" srcOrd="0" destOrd="0" presId="urn:microsoft.com/office/officeart/2005/8/layout/default"/>
    <dgm:cxn modelId="{C8C4B5CD-4938-4701-B257-3EBA9700C226}" type="presOf" srcId="{7B541D21-A84B-48A3-BC63-85AB497B3C06}" destId="{AD0DD08C-3365-4649-9AB2-B9B847F2EC5D}" srcOrd="0" destOrd="0" presId="urn:microsoft.com/office/officeart/2005/8/layout/default"/>
    <dgm:cxn modelId="{301B44CE-0F3B-4627-B56B-58C8CF5E328C}" type="presOf" srcId="{8E14384E-138D-4FAD-ACFF-5949034D2E4C}" destId="{3F6BF149-753D-4DBB-9592-717B8FB5880A}" srcOrd="0" destOrd="0" presId="urn:microsoft.com/office/officeart/2005/8/layout/default"/>
    <dgm:cxn modelId="{3D23EAEA-8F0B-4B3C-95C4-8FB5D11A261F}" srcId="{5E82E197-3DD4-40E3-BD41-42E5AC260069}" destId="{8E14384E-138D-4FAD-ACFF-5949034D2E4C}" srcOrd="8" destOrd="0" parTransId="{F55340A3-CB03-4410-81C6-AFFB5ED7A5AA}" sibTransId="{EFE1021A-4ACC-4B7C-B4F6-42A8C74E232F}"/>
    <dgm:cxn modelId="{A81AF7FE-F2C4-4F3B-962D-792EEF2EF7C2}" type="presOf" srcId="{7A8F7CEC-8BAF-4C5E-9174-C63224F4862C}" destId="{BDA9FC6D-3CAF-45A7-94D4-1C369B91E303}" srcOrd="0" destOrd="0" presId="urn:microsoft.com/office/officeart/2005/8/layout/default"/>
    <dgm:cxn modelId="{70FECCFE-D2D4-4484-A604-4FF7A03C5EB2}" type="presParOf" srcId="{467D8C18-A1D3-473A-8143-84264CC8236E}" destId="{BD3E31F9-B0F2-456B-8EA5-3C8C5E79A0A8}" srcOrd="0" destOrd="0" presId="urn:microsoft.com/office/officeart/2005/8/layout/default"/>
    <dgm:cxn modelId="{25293104-4420-4482-8505-1D26FD9033DE}" type="presParOf" srcId="{467D8C18-A1D3-473A-8143-84264CC8236E}" destId="{D9C24480-5206-45E2-9229-E17C11979C6B}" srcOrd="1" destOrd="0" presId="urn:microsoft.com/office/officeart/2005/8/layout/default"/>
    <dgm:cxn modelId="{BC414475-269A-4B87-9277-CB096516F594}" type="presParOf" srcId="{467D8C18-A1D3-473A-8143-84264CC8236E}" destId="{3343E415-6BA1-490F-8B25-68FCC43AA16D}" srcOrd="2" destOrd="0" presId="urn:microsoft.com/office/officeart/2005/8/layout/default"/>
    <dgm:cxn modelId="{4E407167-A115-4E91-846E-52CEC3ADF9C9}" type="presParOf" srcId="{467D8C18-A1D3-473A-8143-84264CC8236E}" destId="{86F0AEA7-77E7-4860-BBA7-39CD09690282}" srcOrd="3" destOrd="0" presId="urn:microsoft.com/office/officeart/2005/8/layout/default"/>
    <dgm:cxn modelId="{0F1378B7-1B94-4C30-A972-44D8152CA19F}" type="presParOf" srcId="{467D8C18-A1D3-473A-8143-84264CC8236E}" destId="{00772E59-C665-46CA-9C51-08DF3390FCC4}" srcOrd="4" destOrd="0" presId="urn:microsoft.com/office/officeart/2005/8/layout/default"/>
    <dgm:cxn modelId="{11C58DBE-2725-405C-8971-648C373F005D}" type="presParOf" srcId="{467D8C18-A1D3-473A-8143-84264CC8236E}" destId="{6DD20153-2783-4C9B-B2FB-A993AC0EF431}" srcOrd="5" destOrd="0" presId="urn:microsoft.com/office/officeart/2005/8/layout/default"/>
    <dgm:cxn modelId="{887EB397-3948-4885-BD1A-2DBF79F93AC7}" type="presParOf" srcId="{467D8C18-A1D3-473A-8143-84264CC8236E}" destId="{2F18549B-52FD-4D10-9792-3BF742E715FF}" srcOrd="6" destOrd="0" presId="urn:microsoft.com/office/officeart/2005/8/layout/default"/>
    <dgm:cxn modelId="{640F9E8C-CE72-44CA-B448-369FD3736A1C}" type="presParOf" srcId="{467D8C18-A1D3-473A-8143-84264CC8236E}" destId="{385FA97C-494C-474E-B77D-3ECCF7987BC5}" srcOrd="7" destOrd="0" presId="urn:microsoft.com/office/officeart/2005/8/layout/default"/>
    <dgm:cxn modelId="{FF6FAA2C-9FEF-46BF-BBD7-41A578B5605A}" type="presParOf" srcId="{467D8C18-A1D3-473A-8143-84264CC8236E}" destId="{AD0DD08C-3365-4649-9AB2-B9B847F2EC5D}" srcOrd="8" destOrd="0" presId="urn:microsoft.com/office/officeart/2005/8/layout/default"/>
    <dgm:cxn modelId="{D8AF5EDC-A04D-4A56-94AE-35183D99692A}" type="presParOf" srcId="{467D8C18-A1D3-473A-8143-84264CC8236E}" destId="{8C9F9F19-7F1C-48A6-AE38-45AFA19C46CC}" srcOrd="9" destOrd="0" presId="urn:microsoft.com/office/officeart/2005/8/layout/default"/>
    <dgm:cxn modelId="{723DACF7-FE96-4575-927B-95F46BE99CFC}" type="presParOf" srcId="{467D8C18-A1D3-473A-8143-84264CC8236E}" destId="{9182B068-5E12-41C2-B2EF-0A988CDD693C}" srcOrd="10" destOrd="0" presId="urn:microsoft.com/office/officeart/2005/8/layout/default"/>
    <dgm:cxn modelId="{D74E2EDC-916E-4242-B26C-F1CEE1083E74}" type="presParOf" srcId="{467D8C18-A1D3-473A-8143-84264CC8236E}" destId="{4B40730E-6AD1-4F93-97C4-702D0B2C270D}" srcOrd="11" destOrd="0" presId="urn:microsoft.com/office/officeart/2005/8/layout/default"/>
    <dgm:cxn modelId="{2BEC4950-D299-47E7-B470-CD5A0E3A476F}" type="presParOf" srcId="{467D8C18-A1D3-473A-8143-84264CC8236E}" destId="{BDA9FC6D-3CAF-45A7-94D4-1C369B91E303}" srcOrd="12" destOrd="0" presId="urn:microsoft.com/office/officeart/2005/8/layout/default"/>
    <dgm:cxn modelId="{CA825B97-11AA-4429-B7C4-2D85BAEFB211}" type="presParOf" srcId="{467D8C18-A1D3-473A-8143-84264CC8236E}" destId="{869DA950-5216-4471-AB23-D2B1B7B10A3C}" srcOrd="13" destOrd="0" presId="urn:microsoft.com/office/officeart/2005/8/layout/default"/>
    <dgm:cxn modelId="{BD6FEC9B-E657-4C48-A6C4-9B0B5BC18753}" type="presParOf" srcId="{467D8C18-A1D3-473A-8143-84264CC8236E}" destId="{8C818973-E5B3-4B82-A5B1-DDEA3F5F2403}" srcOrd="14" destOrd="0" presId="urn:microsoft.com/office/officeart/2005/8/layout/default"/>
    <dgm:cxn modelId="{672E4741-B733-4CF7-B397-13D53F50EE95}" type="presParOf" srcId="{467D8C18-A1D3-473A-8143-84264CC8236E}" destId="{D85764CF-309B-4C22-B3DF-A65D34B2F760}" srcOrd="15" destOrd="0" presId="urn:microsoft.com/office/officeart/2005/8/layout/default"/>
    <dgm:cxn modelId="{A743122B-E54F-4796-BCB5-12AB0C9950EE}" type="presParOf" srcId="{467D8C18-A1D3-473A-8143-84264CC8236E}" destId="{3F6BF149-753D-4DBB-9592-717B8FB5880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2AEF4F-A028-45C8-A0B6-BC4B03B2947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49A5015-45DA-4DEA-A462-E53F0A6EB73B}">
      <dgm:prSet custT="1"/>
      <dgm:spPr/>
      <dgm:t>
        <a:bodyPr/>
        <a:lstStyle/>
        <a:p>
          <a:pPr>
            <a:lnSpc>
              <a:spcPct val="100000"/>
            </a:lnSpc>
          </a:pPr>
          <a:r>
            <a:rPr lang="en-US" sz="2400" dirty="0"/>
            <a:t>NOW, you have identified your donor pipeline and ranked your donors – ask yourself what is driving your pipeline most effectively?</a:t>
          </a:r>
        </a:p>
      </dgm:t>
    </dgm:pt>
    <dgm:pt modelId="{E5130151-0069-4F3F-A82E-B98D3CE91C84}" type="parTrans" cxnId="{0BA45533-2968-427F-9B9E-1350B55BDCB2}">
      <dgm:prSet/>
      <dgm:spPr/>
      <dgm:t>
        <a:bodyPr/>
        <a:lstStyle/>
        <a:p>
          <a:endParaRPr lang="en-US" sz="2000"/>
        </a:p>
      </dgm:t>
    </dgm:pt>
    <dgm:pt modelId="{7E3053F0-98F1-454D-9AE4-DBF0C8CA0273}" type="sibTrans" cxnId="{0BA45533-2968-427F-9B9E-1350B55BDCB2}">
      <dgm:prSet/>
      <dgm:spPr/>
      <dgm:t>
        <a:bodyPr/>
        <a:lstStyle/>
        <a:p>
          <a:pPr>
            <a:lnSpc>
              <a:spcPct val="100000"/>
            </a:lnSpc>
          </a:pPr>
          <a:endParaRPr lang="en-US" sz="2000"/>
        </a:p>
      </dgm:t>
    </dgm:pt>
    <dgm:pt modelId="{2046D91E-65C9-45B5-9FE3-46EC4859E1C7}">
      <dgm:prSet custT="1"/>
      <dgm:spPr/>
      <dgm:t>
        <a:bodyPr/>
        <a:lstStyle/>
        <a:p>
          <a:pPr>
            <a:lnSpc>
              <a:spcPct val="100000"/>
            </a:lnSpc>
          </a:pPr>
          <a:r>
            <a:rPr lang="en-US" sz="2400" dirty="0"/>
            <a:t>Once you have segmented your donor base, you can look to see the first gift of each segment to understand, is a particular event effective in bringing in high-capacity donors?  Or is direct mail effective? Or are they coming in through your website?</a:t>
          </a:r>
        </a:p>
      </dgm:t>
    </dgm:pt>
    <dgm:pt modelId="{1F437B83-0EAE-4806-A4CB-ADB2C9C04F14}" type="parTrans" cxnId="{C1C3165E-05FA-447D-876A-63FD16708229}">
      <dgm:prSet/>
      <dgm:spPr/>
      <dgm:t>
        <a:bodyPr/>
        <a:lstStyle/>
        <a:p>
          <a:endParaRPr lang="en-US" sz="2000"/>
        </a:p>
      </dgm:t>
    </dgm:pt>
    <dgm:pt modelId="{4E0A8834-D197-4FFB-84A7-15CD66921F6A}" type="sibTrans" cxnId="{C1C3165E-05FA-447D-876A-63FD16708229}">
      <dgm:prSet/>
      <dgm:spPr/>
      <dgm:t>
        <a:bodyPr/>
        <a:lstStyle/>
        <a:p>
          <a:endParaRPr lang="en-US" sz="2000"/>
        </a:p>
      </dgm:t>
    </dgm:pt>
    <dgm:pt modelId="{88434FF7-4C1C-4366-8386-899618390FAF}" type="pres">
      <dgm:prSet presAssocID="{AA2AEF4F-A028-45C8-A0B6-BC4B03B29478}" presName="root" presStyleCnt="0">
        <dgm:presLayoutVars>
          <dgm:dir/>
          <dgm:resizeHandles val="exact"/>
        </dgm:presLayoutVars>
      </dgm:prSet>
      <dgm:spPr/>
    </dgm:pt>
    <dgm:pt modelId="{E6F66C2C-560F-42A8-851A-B3B0BE7CCAFC}" type="pres">
      <dgm:prSet presAssocID="{AA2AEF4F-A028-45C8-A0B6-BC4B03B29478}" presName="container" presStyleCnt="0">
        <dgm:presLayoutVars>
          <dgm:dir/>
          <dgm:resizeHandles val="exact"/>
        </dgm:presLayoutVars>
      </dgm:prSet>
      <dgm:spPr/>
    </dgm:pt>
    <dgm:pt modelId="{FED4397F-0D39-4CED-9880-67FD6E656C59}" type="pres">
      <dgm:prSet presAssocID="{549A5015-45DA-4DEA-A462-E53F0A6EB73B}" presName="compNode" presStyleCnt="0"/>
      <dgm:spPr/>
    </dgm:pt>
    <dgm:pt modelId="{39CA0998-662A-45C3-BC3E-7CBBBBF735CC}" type="pres">
      <dgm:prSet presAssocID="{549A5015-45DA-4DEA-A462-E53F0A6EB73B}" presName="iconBgRect" presStyleLbl="bgShp" presStyleIdx="0" presStyleCnt="2" custScaleX="121331" custScaleY="112573"/>
      <dgm:spPr/>
    </dgm:pt>
    <dgm:pt modelId="{CFF1C551-527D-4802-9119-F1B1B71922DF}" type="pres">
      <dgm:prSet presAssocID="{549A5015-45DA-4DEA-A462-E53F0A6EB7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lter"/>
        </a:ext>
      </dgm:extLst>
    </dgm:pt>
    <dgm:pt modelId="{B01AB7AC-5EC4-4BDD-AC75-81F77BD51E73}" type="pres">
      <dgm:prSet presAssocID="{549A5015-45DA-4DEA-A462-E53F0A6EB73B}" presName="spaceRect" presStyleCnt="0"/>
      <dgm:spPr/>
    </dgm:pt>
    <dgm:pt modelId="{BDAE4998-998D-4514-86AF-893CF92AB637}" type="pres">
      <dgm:prSet presAssocID="{549A5015-45DA-4DEA-A462-E53F0A6EB73B}" presName="textRect" presStyleLbl="revTx" presStyleIdx="0" presStyleCnt="2">
        <dgm:presLayoutVars>
          <dgm:chMax val="1"/>
          <dgm:chPref val="1"/>
        </dgm:presLayoutVars>
      </dgm:prSet>
      <dgm:spPr/>
    </dgm:pt>
    <dgm:pt modelId="{C6A6FB38-50AF-4BAE-B7D8-DEC5F85B1B36}" type="pres">
      <dgm:prSet presAssocID="{7E3053F0-98F1-454D-9AE4-DBF0C8CA0273}" presName="sibTrans" presStyleLbl="sibTrans2D1" presStyleIdx="0" presStyleCnt="0"/>
      <dgm:spPr/>
    </dgm:pt>
    <dgm:pt modelId="{EDF48207-BBA6-45D3-AF91-EF55103FF984}" type="pres">
      <dgm:prSet presAssocID="{2046D91E-65C9-45B5-9FE3-46EC4859E1C7}" presName="compNode" presStyleCnt="0"/>
      <dgm:spPr/>
    </dgm:pt>
    <dgm:pt modelId="{C8C9C244-B2BC-4D84-B3FB-A45FEC5DBC39}" type="pres">
      <dgm:prSet presAssocID="{2046D91E-65C9-45B5-9FE3-46EC4859E1C7}" presName="iconBgRect" presStyleLbl="bgShp" presStyleIdx="1" presStyleCnt="2" custScaleX="113203" custScaleY="114136"/>
      <dgm:spPr/>
    </dgm:pt>
    <dgm:pt modelId="{641BA126-0C5B-4D88-873A-A5F0E1664A69}" type="pres">
      <dgm:prSet presAssocID="{2046D91E-65C9-45B5-9FE3-46EC4859E1C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w"/>
        </a:ext>
      </dgm:extLst>
    </dgm:pt>
    <dgm:pt modelId="{CFF16620-A28E-4E1B-9C0F-A21CDA06B51A}" type="pres">
      <dgm:prSet presAssocID="{2046D91E-65C9-45B5-9FE3-46EC4859E1C7}" presName="spaceRect" presStyleCnt="0"/>
      <dgm:spPr/>
    </dgm:pt>
    <dgm:pt modelId="{EAA16A13-A71F-48DC-B351-7A1E8EA9D482}" type="pres">
      <dgm:prSet presAssocID="{2046D91E-65C9-45B5-9FE3-46EC4859E1C7}" presName="textRect" presStyleLbl="revTx" presStyleIdx="1" presStyleCnt="2">
        <dgm:presLayoutVars>
          <dgm:chMax val="1"/>
          <dgm:chPref val="1"/>
        </dgm:presLayoutVars>
      </dgm:prSet>
      <dgm:spPr/>
    </dgm:pt>
  </dgm:ptLst>
  <dgm:cxnLst>
    <dgm:cxn modelId="{0BA45533-2968-427F-9B9E-1350B55BDCB2}" srcId="{AA2AEF4F-A028-45C8-A0B6-BC4B03B29478}" destId="{549A5015-45DA-4DEA-A462-E53F0A6EB73B}" srcOrd="0" destOrd="0" parTransId="{E5130151-0069-4F3F-A82E-B98D3CE91C84}" sibTransId="{7E3053F0-98F1-454D-9AE4-DBF0C8CA0273}"/>
    <dgm:cxn modelId="{C1C3165E-05FA-447D-876A-63FD16708229}" srcId="{AA2AEF4F-A028-45C8-A0B6-BC4B03B29478}" destId="{2046D91E-65C9-45B5-9FE3-46EC4859E1C7}" srcOrd="1" destOrd="0" parTransId="{1F437B83-0EAE-4806-A4CB-ADB2C9C04F14}" sibTransId="{4E0A8834-D197-4FFB-84A7-15CD66921F6A}"/>
    <dgm:cxn modelId="{3CB95943-4598-46D1-B3DE-002B26D77357}" type="presOf" srcId="{AA2AEF4F-A028-45C8-A0B6-BC4B03B29478}" destId="{88434FF7-4C1C-4366-8386-899618390FAF}" srcOrd="0" destOrd="0" presId="urn:microsoft.com/office/officeart/2018/2/layout/IconCircleList"/>
    <dgm:cxn modelId="{698136A8-E7DD-4386-8A4F-8C7FCBE1B983}" type="presOf" srcId="{549A5015-45DA-4DEA-A462-E53F0A6EB73B}" destId="{BDAE4998-998D-4514-86AF-893CF92AB637}" srcOrd="0" destOrd="0" presId="urn:microsoft.com/office/officeart/2018/2/layout/IconCircleList"/>
    <dgm:cxn modelId="{65490AB5-3106-45D6-8956-AA627589652F}" type="presOf" srcId="{2046D91E-65C9-45B5-9FE3-46EC4859E1C7}" destId="{EAA16A13-A71F-48DC-B351-7A1E8EA9D482}" srcOrd="0" destOrd="0" presId="urn:microsoft.com/office/officeart/2018/2/layout/IconCircleList"/>
    <dgm:cxn modelId="{9AF59ACE-CBBF-4660-9159-18D3B74DBDC5}" type="presOf" srcId="{7E3053F0-98F1-454D-9AE4-DBF0C8CA0273}" destId="{C6A6FB38-50AF-4BAE-B7D8-DEC5F85B1B36}" srcOrd="0" destOrd="0" presId="urn:microsoft.com/office/officeart/2018/2/layout/IconCircleList"/>
    <dgm:cxn modelId="{C8A2542C-3C56-497C-B277-AD8357559B2E}" type="presParOf" srcId="{88434FF7-4C1C-4366-8386-899618390FAF}" destId="{E6F66C2C-560F-42A8-851A-B3B0BE7CCAFC}" srcOrd="0" destOrd="0" presId="urn:microsoft.com/office/officeart/2018/2/layout/IconCircleList"/>
    <dgm:cxn modelId="{AA3A25E3-9163-4347-A76F-1DDB6D57EB89}" type="presParOf" srcId="{E6F66C2C-560F-42A8-851A-B3B0BE7CCAFC}" destId="{FED4397F-0D39-4CED-9880-67FD6E656C59}" srcOrd="0" destOrd="0" presId="urn:microsoft.com/office/officeart/2018/2/layout/IconCircleList"/>
    <dgm:cxn modelId="{BC204717-7DB9-446D-97D3-DE2D179D587D}" type="presParOf" srcId="{FED4397F-0D39-4CED-9880-67FD6E656C59}" destId="{39CA0998-662A-45C3-BC3E-7CBBBBF735CC}" srcOrd="0" destOrd="0" presId="urn:microsoft.com/office/officeart/2018/2/layout/IconCircleList"/>
    <dgm:cxn modelId="{C99864DF-2C91-4546-86D8-DFDC8DBE9B32}" type="presParOf" srcId="{FED4397F-0D39-4CED-9880-67FD6E656C59}" destId="{CFF1C551-527D-4802-9119-F1B1B71922DF}" srcOrd="1" destOrd="0" presId="urn:microsoft.com/office/officeart/2018/2/layout/IconCircleList"/>
    <dgm:cxn modelId="{691DE92C-AD3A-45D4-BEB1-0922C9F9A7E0}" type="presParOf" srcId="{FED4397F-0D39-4CED-9880-67FD6E656C59}" destId="{B01AB7AC-5EC4-4BDD-AC75-81F77BD51E73}" srcOrd="2" destOrd="0" presId="urn:microsoft.com/office/officeart/2018/2/layout/IconCircleList"/>
    <dgm:cxn modelId="{9452426A-EDF2-4200-88A9-F56D55E831C9}" type="presParOf" srcId="{FED4397F-0D39-4CED-9880-67FD6E656C59}" destId="{BDAE4998-998D-4514-86AF-893CF92AB637}" srcOrd="3" destOrd="0" presId="urn:microsoft.com/office/officeart/2018/2/layout/IconCircleList"/>
    <dgm:cxn modelId="{449E0733-02D1-4BC3-9C4B-5B1A7F420056}" type="presParOf" srcId="{E6F66C2C-560F-42A8-851A-B3B0BE7CCAFC}" destId="{C6A6FB38-50AF-4BAE-B7D8-DEC5F85B1B36}" srcOrd="1" destOrd="0" presId="urn:microsoft.com/office/officeart/2018/2/layout/IconCircleList"/>
    <dgm:cxn modelId="{1A4152B9-41E6-4F6D-A195-6CCC628B242A}" type="presParOf" srcId="{E6F66C2C-560F-42A8-851A-B3B0BE7CCAFC}" destId="{EDF48207-BBA6-45D3-AF91-EF55103FF984}" srcOrd="2" destOrd="0" presId="urn:microsoft.com/office/officeart/2018/2/layout/IconCircleList"/>
    <dgm:cxn modelId="{76D26090-353C-443F-8EE8-C482C0BBE03D}" type="presParOf" srcId="{EDF48207-BBA6-45D3-AF91-EF55103FF984}" destId="{C8C9C244-B2BC-4D84-B3FB-A45FEC5DBC39}" srcOrd="0" destOrd="0" presId="urn:microsoft.com/office/officeart/2018/2/layout/IconCircleList"/>
    <dgm:cxn modelId="{F1A68C47-A305-4A4A-A0CB-FE469E52BC34}" type="presParOf" srcId="{EDF48207-BBA6-45D3-AF91-EF55103FF984}" destId="{641BA126-0C5B-4D88-873A-A5F0E1664A69}" srcOrd="1" destOrd="0" presId="urn:microsoft.com/office/officeart/2018/2/layout/IconCircleList"/>
    <dgm:cxn modelId="{ACC77741-957C-4A0B-B996-04FEEBD1A926}" type="presParOf" srcId="{EDF48207-BBA6-45D3-AF91-EF55103FF984}" destId="{CFF16620-A28E-4E1B-9C0F-A21CDA06B51A}" srcOrd="2" destOrd="0" presId="urn:microsoft.com/office/officeart/2018/2/layout/IconCircleList"/>
    <dgm:cxn modelId="{93F9CDE6-A0D4-4D07-AB13-6975F4ECC949}" type="presParOf" srcId="{EDF48207-BBA6-45D3-AF91-EF55103FF984}" destId="{EAA16A13-A71F-48DC-B351-7A1E8EA9D48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76E6B-599D-4AF6-A0DA-1690BAC18E1C}">
      <dsp:nvSpPr>
        <dsp:cNvPr id="0" name=""/>
        <dsp:cNvSpPr/>
      </dsp:nvSpPr>
      <dsp:spPr>
        <a:xfrm>
          <a:off x="0" y="0"/>
          <a:ext cx="7908780" cy="674001"/>
        </a:xfrm>
        <a:prstGeom prst="roundRect">
          <a:avLst>
            <a:gd name="adj" fmla="val 10000"/>
          </a:avLst>
        </a:prstGeom>
        <a:solidFill>
          <a:srgbClr val="0055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9" tIns="40640" rIns="40640" bIns="40640" numCol="1" spcCol="1270" anchor="ctr" anchorCtr="0">
          <a:noAutofit/>
        </a:bodyPr>
        <a:lstStyle/>
        <a:p>
          <a:pPr marL="0" lvl="0" indent="0" algn="l" defTabSz="755650">
            <a:lnSpc>
              <a:spcPct val="90000"/>
            </a:lnSpc>
            <a:spcBef>
              <a:spcPct val="0"/>
            </a:spcBef>
            <a:spcAft>
              <a:spcPct val="35000"/>
            </a:spcAft>
            <a:buNone/>
          </a:pPr>
          <a:r>
            <a:rPr lang="en-CA" sz="1700" kern="1200" dirty="0"/>
            <a:t>Builds long-term sustainability</a:t>
          </a:r>
        </a:p>
      </dsp:txBody>
      <dsp:txXfrm>
        <a:off x="19741" y="19741"/>
        <a:ext cx="7102621" cy="634519"/>
      </dsp:txXfrm>
    </dsp:sp>
    <dsp:sp modelId="{39DB2C98-8B34-486F-81CE-47EE3C845719}">
      <dsp:nvSpPr>
        <dsp:cNvPr id="0" name=""/>
        <dsp:cNvSpPr/>
      </dsp:nvSpPr>
      <dsp:spPr>
        <a:xfrm>
          <a:off x="590590" y="767613"/>
          <a:ext cx="7908780" cy="674001"/>
        </a:xfrm>
        <a:prstGeom prst="roundRect">
          <a:avLst>
            <a:gd name="adj" fmla="val 10000"/>
          </a:avLst>
        </a:prstGeom>
        <a:solidFill>
          <a:srgbClr val="0055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9" tIns="40640" rIns="40640" bIns="40640" numCol="1" spcCol="1270" anchor="ctr" anchorCtr="0">
          <a:noAutofit/>
        </a:bodyPr>
        <a:lstStyle/>
        <a:p>
          <a:pPr marL="0" lvl="0" indent="0" algn="l" defTabSz="711200">
            <a:lnSpc>
              <a:spcPct val="90000"/>
            </a:lnSpc>
            <a:spcBef>
              <a:spcPct val="0"/>
            </a:spcBef>
            <a:spcAft>
              <a:spcPct val="35000"/>
            </a:spcAft>
            <a:buNone/>
          </a:pPr>
          <a:r>
            <a:rPr lang="en-CA" sz="1700" kern="1200" dirty="0">
              <a:solidFill>
                <a:prstClr val="white"/>
              </a:solidFill>
              <a:latin typeface="Calibri" panose="020F0502020204030204"/>
              <a:ea typeface="+mn-ea"/>
              <a:cs typeface="+mn-cs"/>
            </a:rPr>
            <a:t>Align fundraising operations to the pipeline and where there is the highest potential</a:t>
          </a:r>
        </a:p>
      </dsp:txBody>
      <dsp:txXfrm>
        <a:off x="610331" y="787354"/>
        <a:ext cx="6840606" cy="634519"/>
      </dsp:txXfrm>
    </dsp:sp>
    <dsp:sp modelId="{EA309ADE-D81B-4743-8481-D074753F00FB}">
      <dsp:nvSpPr>
        <dsp:cNvPr id="0" name=""/>
        <dsp:cNvSpPr/>
      </dsp:nvSpPr>
      <dsp:spPr>
        <a:xfrm>
          <a:off x="1181181" y="1535226"/>
          <a:ext cx="7908780" cy="674001"/>
        </a:xfrm>
        <a:prstGeom prst="roundRect">
          <a:avLst>
            <a:gd name="adj" fmla="val 10000"/>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Steady revenue stream through multiple gift levels</a:t>
          </a:r>
        </a:p>
      </dsp:txBody>
      <dsp:txXfrm>
        <a:off x="1200922" y="1554967"/>
        <a:ext cx="6840606" cy="634519"/>
      </dsp:txXfrm>
    </dsp:sp>
    <dsp:sp modelId="{BE864DEE-A4C1-4DFD-9B04-461DDE7384ED}">
      <dsp:nvSpPr>
        <dsp:cNvPr id="0" name=""/>
        <dsp:cNvSpPr/>
      </dsp:nvSpPr>
      <dsp:spPr>
        <a:xfrm>
          <a:off x="1771772" y="2302839"/>
          <a:ext cx="7908780" cy="674001"/>
        </a:xfrm>
        <a:prstGeom prst="roundRect">
          <a:avLst>
            <a:gd name="adj" fmla="val 10000"/>
          </a:avLst>
        </a:prstGeom>
        <a:solidFill>
          <a:srgbClr val="0055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9" tIns="40640" rIns="40640" bIns="40640" numCol="1" spcCol="1270" anchor="ctr" anchorCtr="0">
          <a:noAutofit/>
        </a:bodyPr>
        <a:lstStyle/>
        <a:p>
          <a:pPr marL="0" lvl="0" indent="0" algn="l" defTabSz="755650">
            <a:lnSpc>
              <a:spcPct val="90000"/>
            </a:lnSpc>
            <a:spcBef>
              <a:spcPct val="0"/>
            </a:spcBef>
            <a:spcAft>
              <a:spcPct val="35000"/>
            </a:spcAft>
            <a:buNone/>
          </a:pPr>
          <a:r>
            <a:rPr lang="en-CA" sz="1700" kern="1200" dirty="0">
              <a:solidFill>
                <a:prstClr val="white"/>
              </a:solidFill>
              <a:latin typeface="Calibri" panose="020F0502020204030204"/>
              <a:ea typeface="+mn-ea"/>
              <a:cs typeface="+mn-cs"/>
            </a:rPr>
            <a:t>Increased</a:t>
          </a:r>
          <a:r>
            <a:rPr lang="en-CA" sz="1700" kern="1200" dirty="0"/>
            <a:t> donor loyalty</a:t>
          </a:r>
        </a:p>
      </dsp:txBody>
      <dsp:txXfrm>
        <a:off x="1791513" y="2322580"/>
        <a:ext cx="6840606" cy="634519"/>
      </dsp:txXfrm>
    </dsp:sp>
    <dsp:sp modelId="{ED2D0037-3938-452C-BCC1-61B58C418CBE}">
      <dsp:nvSpPr>
        <dsp:cNvPr id="0" name=""/>
        <dsp:cNvSpPr/>
      </dsp:nvSpPr>
      <dsp:spPr>
        <a:xfrm>
          <a:off x="2362363" y="3070452"/>
          <a:ext cx="7908780" cy="674001"/>
        </a:xfrm>
        <a:prstGeom prst="roundRect">
          <a:avLst>
            <a:gd name="adj" fmla="val 10000"/>
          </a:avLst>
        </a:prstGeom>
        <a:solidFill>
          <a:srgbClr val="0055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9" tIns="40640" rIns="40640" bIns="40640" numCol="1" spcCol="1270" anchor="ctr" anchorCtr="0">
          <a:noAutofit/>
        </a:bodyPr>
        <a:lstStyle/>
        <a:p>
          <a:pPr marL="0" lvl="0" indent="0" algn="l" defTabSz="711200">
            <a:lnSpc>
              <a:spcPct val="90000"/>
            </a:lnSpc>
            <a:spcBef>
              <a:spcPct val="0"/>
            </a:spcBef>
            <a:spcAft>
              <a:spcPct val="35000"/>
            </a:spcAft>
            <a:buNone/>
          </a:pPr>
          <a:r>
            <a:rPr lang="en-CA" sz="1700" kern="1200" dirty="0">
              <a:solidFill>
                <a:prstClr val="white"/>
              </a:solidFill>
              <a:latin typeface="Calibri" panose="020F0502020204030204"/>
              <a:ea typeface="+mn-ea"/>
              <a:cs typeface="+mn-cs"/>
            </a:rPr>
            <a:t>Quantify how we are moving donors through the donor lifecycle</a:t>
          </a:r>
        </a:p>
      </dsp:txBody>
      <dsp:txXfrm>
        <a:off x="2382104" y="3090193"/>
        <a:ext cx="6840606" cy="634519"/>
      </dsp:txXfrm>
    </dsp:sp>
    <dsp:sp modelId="{8EB440C3-F3F8-4056-BD0A-EBD4A30F3191}">
      <dsp:nvSpPr>
        <dsp:cNvPr id="0" name=""/>
        <dsp:cNvSpPr/>
      </dsp:nvSpPr>
      <dsp:spPr>
        <a:xfrm>
          <a:off x="7470679" y="492395"/>
          <a:ext cx="438101" cy="43810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7569252" y="492395"/>
        <a:ext cx="240955" cy="329671"/>
      </dsp:txXfrm>
    </dsp:sp>
    <dsp:sp modelId="{65A6023C-742A-45E4-A387-D79B9135E118}">
      <dsp:nvSpPr>
        <dsp:cNvPr id="0" name=""/>
        <dsp:cNvSpPr/>
      </dsp:nvSpPr>
      <dsp:spPr>
        <a:xfrm>
          <a:off x="8061270" y="1260008"/>
          <a:ext cx="438101" cy="43810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8159843" y="1260008"/>
        <a:ext cx="240955" cy="329671"/>
      </dsp:txXfrm>
    </dsp:sp>
    <dsp:sp modelId="{4C6603A8-44E1-4522-AEDC-AD6B266384EE}">
      <dsp:nvSpPr>
        <dsp:cNvPr id="0" name=""/>
        <dsp:cNvSpPr/>
      </dsp:nvSpPr>
      <dsp:spPr>
        <a:xfrm>
          <a:off x="8651861" y="2016388"/>
          <a:ext cx="438101" cy="43810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8750434" y="2016388"/>
        <a:ext cx="240955" cy="329671"/>
      </dsp:txXfrm>
    </dsp:sp>
    <dsp:sp modelId="{4191BE4D-DFB4-4EAF-A819-ED60F7185B9F}">
      <dsp:nvSpPr>
        <dsp:cNvPr id="0" name=""/>
        <dsp:cNvSpPr/>
      </dsp:nvSpPr>
      <dsp:spPr>
        <a:xfrm>
          <a:off x="9242452" y="2791490"/>
          <a:ext cx="438101" cy="43810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9341025" y="2791490"/>
        <a:ext cx="240955" cy="329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1BA10-86B4-415E-ACE3-9A8148C36851}">
      <dsp:nvSpPr>
        <dsp:cNvPr id="0" name=""/>
        <dsp:cNvSpPr/>
      </dsp:nvSpPr>
      <dsp:spPr>
        <a:xfrm>
          <a:off x="0" y="15435"/>
          <a:ext cx="4404399" cy="503685"/>
        </a:xfrm>
        <a:prstGeom prst="roundRect">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PHILANTHROPIC PROPENSITY</a:t>
          </a:r>
          <a:endParaRPr lang="en-CA" sz="2100" kern="1200"/>
        </a:p>
      </dsp:txBody>
      <dsp:txXfrm>
        <a:off x="24588" y="40023"/>
        <a:ext cx="4355223" cy="454509"/>
      </dsp:txXfrm>
    </dsp:sp>
    <dsp:sp modelId="{376DD082-6067-4D5C-BDCC-59D1E691DF86}">
      <dsp:nvSpPr>
        <dsp:cNvPr id="0" name=""/>
        <dsp:cNvSpPr/>
      </dsp:nvSpPr>
      <dsp:spPr>
        <a:xfrm>
          <a:off x="0" y="519120"/>
          <a:ext cx="4404399"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4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dirty="0"/>
            <a:t>Has this person given to philanthropically before?</a:t>
          </a:r>
          <a:endParaRPr lang="en-CA" sz="1600" kern="1200" dirty="0"/>
        </a:p>
        <a:p>
          <a:pPr marL="171450" lvl="1" indent="-171450" algn="l" defTabSz="711200">
            <a:lnSpc>
              <a:spcPct val="90000"/>
            </a:lnSpc>
            <a:spcBef>
              <a:spcPct val="0"/>
            </a:spcBef>
            <a:spcAft>
              <a:spcPct val="20000"/>
            </a:spcAft>
            <a:buChar char="•"/>
          </a:pPr>
          <a:r>
            <a:rPr lang="en-CA" sz="1600" kern="1200"/>
            <a:t>Sometimes called Inclination.</a:t>
          </a:r>
        </a:p>
      </dsp:txBody>
      <dsp:txXfrm>
        <a:off x="0" y="519120"/>
        <a:ext cx="4404399" cy="782460"/>
      </dsp:txXfrm>
    </dsp:sp>
    <dsp:sp modelId="{AD7E5A17-0E09-433E-8AB6-FCEB1402832D}">
      <dsp:nvSpPr>
        <dsp:cNvPr id="0" name=""/>
        <dsp:cNvSpPr/>
      </dsp:nvSpPr>
      <dsp:spPr>
        <a:xfrm>
          <a:off x="0" y="1301580"/>
          <a:ext cx="4404399" cy="503685"/>
        </a:xfrm>
        <a:prstGeom prst="roundRect">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MISSION CONNECTION</a:t>
          </a:r>
          <a:endParaRPr lang="en-CA" sz="2100" kern="1200"/>
        </a:p>
      </dsp:txBody>
      <dsp:txXfrm>
        <a:off x="24588" y="1326168"/>
        <a:ext cx="4355223" cy="454509"/>
      </dsp:txXfrm>
    </dsp:sp>
    <dsp:sp modelId="{CE305FBA-6727-4326-8391-7CF56BBAA2DC}">
      <dsp:nvSpPr>
        <dsp:cNvPr id="0" name=""/>
        <dsp:cNvSpPr/>
      </dsp:nvSpPr>
      <dsp:spPr>
        <a:xfrm>
          <a:off x="0" y="1805265"/>
          <a:ext cx="4404399"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4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dirty="0"/>
            <a:t>Does this person have a close personal connection to your mission or is very passionate about your mission?  </a:t>
          </a:r>
          <a:endParaRPr lang="en-CA" sz="1600" kern="1200" dirty="0"/>
        </a:p>
      </dsp:txBody>
      <dsp:txXfrm>
        <a:off x="0" y="1805265"/>
        <a:ext cx="4404399" cy="738990"/>
      </dsp:txXfrm>
    </dsp:sp>
    <dsp:sp modelId="{F58E18B1-585F-4547-BB2A-A23190816C4A}">
      <dsp:nvSpPr>
        <dsp:cNvPr id="0" name=""/>
        <dsp:cNvSpPr/>
      </dsp:nvSpPr>
      <dsp:spPr>
        <a:xfrm>
          <a:off x="0" y="2544255"/>
          <a:ext cx="4404399" cy="503685"/>
        </a:xfrm>
        <a:prstGeom prst="roundRect">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a:t>GIVING CAPACITY</a:t>
          </a:r>
          <a:endParaRPr lang="en-CA" sz="2100" kern="1200"/>
        </a:p>
      </dsp:txBody>
      <dsp:txXfrm>
        <a:off x="24588" y="2568843"/>
        <a:ext cx="4355223" cy="454509"/>
      </dsp:txXfrm>
    </dsp:sp>
    <dsp:sp modelId="{EECE5096-CE36-462B-9906-1B400409646F}">
      <dsp:nvSpPr>
        <dsp:cNvPr id="0" name=""/>
        <dsp:cNvSpPr/>
      </dsp:nvSpPr>
      <dsp:spPr>
        <a:xfrm>
          <a:off x="0" y="3047940"/>
          <a:ext cx="4404399"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4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How much wealth can this person afford to donate?</a:t>
          </a:r>
          <a:endParaRPr lang="en-CA" sz="1600" kern="1200"/>
        </a:p>
        <a:p>
          <a:pPr marL="171450" lvl="1" indent="-171450" algn="l" defTabSz="711200">
            <a:lnSpc>
              <a:spcPct val="90000"/>
            </a:lnSpc>
            <a:spcBef>
              <a:spcPct val="0"/>
            </a:spcBef>
            <a:spcAft>
              <a:spcPct val="20000"/>
            </a:spcAft>
            <a:buChar char="•"/>
          </a:pPr>
          <a:r>
            <a:rPr lang="en-US" sz="1600" kern="1200" baseline="0" dirty="0"/>
            <a:t>A. Baseline Capacity – Use Environics Analytics data to determine and segment.</a:t>
          </a:r>
          <a:endParaRPr lang="en-CA" sz="1600" kern="1200" dirty="0"/>
        </a:p>
        <a:p>
          <a:pPr marL="171450" lvl="1" indent="-171450" algn="l" defTabSz="711200">
            <a:lnSpc>
              <a:spcPct val="90000"/>
            </a:lnSpc>
            <a:spcBef>
              <a:spcPct val="0"/>
            </a:spcBef>
            <a:spcAft>
              <a:spcPct val="20000"/>
            </a:spcAft>
            <a:buChar char="•"/>
          </a:pPr>
          <a:r>
            <a:rPr lang="en-US" sz="1600" kern="1200" baseline="0"/>
            <a:t>B. Confirmed Capacity</a:t>
          </a:r>
          <a:endParaRPr lang="en-CA" sz="1600" kern="1200"/>
        </a:p>
      </dsp:txBody>
      <dsp:txXfrm>
        <a:off x="0" y="3047940"/>
        <a:ext cx="4404399" cy="1282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BF18E-4F83-4410-859B-E89116BB7117}">
      <dsp:nvSpPr>
        <dsp:cNvPr id="0" name=""/>
        <dsp:cNvSpPr/>
      </dsp:nvSpPr>
      <dsp:spPr>
        <a:xfrm>
          <a:off x="1322284" y="54321"/>
          <a:ext cx="2607444" cy="26074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CA" sz="2600" kern="1200"/>
            <a:t>Philanthropic Propensity</a:t>
          </a:r>
        </a:p>
      </dsp:txBody>
      <dsp:txXfrm>
        <a:off x="1669944" y="510624"/>
        <a:ext cx="1912125" cy="1173349"/>
      </dsp:txXfrm>
    </dsp:sp>
    <dsp:sp modelId="{B66F1657-539A-466E-98AE-31CFC5D2BDA6}">
      <dsp:nvSpPr>
        <dsp:cNvPr id="0" name=""/>
        <dsp:cNvSpPr/>
      </dsp:nvSpPr>
      <dsp:spPr>
        <a:xfrm>
          <a:off x="2263137" y="1683974"/>
          <a:ext cx="2607444" cy="26074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CA" sz="2600" kern="1200"/>
            <a:t>Giving Capacity</a:t>
          </a:r>
        </a:p>
      </dsp:txBody>
      <dsp:txXfrm>
        <a:off x="3060581" y="2357563"/>
        <a:ext cx="1564466" cy="1434094"/>
      </dsp:txXfrm>
    </dsp:sp>
    <dsp:sp modelId="{29A30A36-ED8C-428F-91A6-E2F3D2BA416B}">
      <dsp:nvSpPr>
        <dsp:cNvPr id="0" name=""/>
        <dsp:cNvSpPr/>
      </dsp:nvSpPr>
      <dsp:spPr>
        <a:xfrm>
          <a:off x="381432" y="1683974"/>
          <a:ext cx="2607444" cy="26074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CA" sz="2600" kern="1200"/>
            <a:t>Mission Connection</a:t>
          </a:r>
        </a:p>
      </dsp:txBody>
      <dsp:txXfrm>
        <a:off x="626966" y="2357563"/>
        <a:ext cx="1564466" cy="1434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1AE89-C180-41C1-B0B8-ECAB83F5D09E}">
      <dsp:nvSpPr>
        <dsp:cNvPr id="0" name=""/>
        <dsp:cNvSpPr/>
      </dsp:nvSpPr>
      <dsp:spPr>
        <a:xfrm>
          <a:off x="0" y="66282"/>
          <a:ext cx="4262577" cy="431730"/>
        </a:xfrm>
        <a:prstGeom prst="roundRect">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ClearView Data:</a:t>
          </a:r>
          <a:endParaRPr lang="en-CA" sz="1800" kern="1200"/>
        </a:p>
      </dsp:txBody>
      <dsp:txXfrm>
        <a:off x="21075" y="87357"/>
        <a:ext cx="4220427" cy="389580"/>
      </dsp:txXfrm>
    </dsp:sp>
    <dsp:sp modelId="{C81FBC9D-A966-4A9B-8B93-37E4429AFEA0}">
      <dsp:nvSpPr>
        <dsp:cNvPr id="0" name=""/>
        <dsp:cNvSpPr/>
      </dsp:nvSpPr>
      <dsp:spPr>
        <a:xfrm>
          <a:off x="0" y="549852"/>
          <a:ext cx="4262577" cy="431730"/>
        </a:xfrm>
        <a:prstGeom prst="roundRect">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Home address</a:t>
          </a:r>
          <a:endParaRPr lang="en-CA" sz="1800" kern="1200"/>
        </a:p>
      </dsp:txBody>
      <dsp:txXfrm>
        <a:off x="21075" y="570927"/>
        <a:ext cx="4220427" cy="389580"/>
      </dsp:txXfrm>
    </dsp:sp>
    <dsp:sp modelId="{EBE21FBE-FE6A-4C23-AF7E-A0293838723B}">
      <dsp:nvSpPr>
        <dsp:cNvPr id="0" name=""/>
        <dsp:cNvSpPr/>
      </dsp:nvSpPr>
      <dsp:spPr>
        <a:xfrm>
          <a:off x="0" y="1033422"/>
          <a:ext cx="4262577" cy="431730"/>
        </a:xfrm>
        <a:prstGeom prst="roundRect">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T1D Connection</a:t>
          </a:r>
          <a:endParaRPr lang="en-CA" sz="1800" kern="1200" dirty="0"/>
        </a:p>
      </dsp:txBody>
      <dsp:txXfrm>
        <a:off x="21075" y="1054497"/>
        <a:ext cx="4220427" cy="389580"/>
      </dsp:txXfrm>
    </dsp:sp>
    <dsp:sp modelId="{6C670422-9363-4F6F-81A1-3B871A22238A}">
      <dsp:nvSpPr>
        <dsp:cNvPr id="0" name=""/>
        <dsp:cNvSpPr/>
      </dsp:nvSpPr>
      <dsp:spPr>
        <a:xfrm>
          <a:off x="0" y="1516992"/>
          <a:ext cx="4262577" cy="431730"/>
        </a:xfrm>
        <a:prstGeom prst="roundRect">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First Gift Date / Amount / Appeal</a:t>
          </a:r>
          <a:endParaRPr lang="en-CA" sz="1800" kern="1200"/>
        </a:p>
      </dsp:txBody>
      <dsp:txXfrm>
        <a:off x="21075" y="1538067"/>
        <a:ext cx="4220427" cy="389580"/>
      </dsp:txXfrm>
    </dsp:sp>
    <dsp:sp modelId="{CE0B0CDA-4AD4-4E6F-9DC7-BA4AB4FF3B56}">
      <dsp:nvSpPr>
        <dsp:cNvPr id="0" name=""/>
        <dsp:cNvSpPr/>
      </dsp:nvSpPr>
      <dsp:spPr>
        <a:xfrm>
          <a:off x="0" y="2000562"/>
          <a:ext cx="4262577" cy="431730"/>
        </a:xfrm>
        <a:prstGeom prst="roundRect">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Last Gift Date / Amount / Appeal</a:t>
          </a:r>
          <a:endParaRPr lang="en-CA" sz="1800" kern="1200"/>
        </a:p>
      </dsp:txBody>
      <dsp:txXfrm>
        <a:off x="21075" y="2021637"/>
        <a:ext cx="4220427" cy="389580"/>
      </dsp:txXfrm>
    </dsp:sp>
    <dsp:sp modelId="{878B738A-D1D6-4294-910F-63481747F375}">
      <dsp:nvSpPr>
        <dsp:cNvPr id="0" name=""/>
        <dsp:cNvSpPr/>
      </dsp:nvSpPr>
      <dsp:spPr>
        <a:xfrm>
          <a:off x="0" y="2484132"/>
          <a:ext cx="4262577" cy="431730"/>
        </a:xfrm>
        <a:prstGeom prst="roundRect">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Total Hard Credits</a:t>
          </a:r>
          <a:endParaRPr lang="en-CA" sz="1800" kern="1200"/>
        </a:p>
      </dsp:txBody>
      <dsp:txXfrm>
        <a:off x="21075" y="2505207"/>
        <a:ext cx="4220427" cy="389580"/>
      </dsp:txXfrm>
    </dsp:sp>
    <dsp:sp modelId="{F20EF4A1-2D40-4B9D-A941-F392520C9D29}">
      <dsp:nvSpPr>
        <dsp:cNvPr id="0" name=""/>
        <dsp:cNvSpPr/>
      </dsp:nvSpPr>
      <dsp:spPr>
        <a:xfrm>
          <a:off x="0" y="2967702"/>
          <a:ext cx="4262577" cy="431730"/>
        </a:xfrm>
        <a:prstGeom prst="roundRect">
          <a:avLst/>
        </a:prstGeom>
        <a:solidFill>
          <a:srgbClr val="005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Total Soft Credits</a:t>
          </a:r>
          <a:endParaRPr lang="en-CA" sz="1800" kern="1200"/>
        </a:p>
      </dsp:txBody>
      <dsp:txXfrm>
        <a:off x="21075" y="2988777"/>
        <a:ext cx="4220427" cy="389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E31F9-B0F2-456B-8EA5-3C8C5E79A0A8}">
      <dsp:nvSpPr>
        <dsp:cNvPr id="0" name=""/>
        <dsp:cNvSpPr/>
      </dsp:nvSpPr>
      <dsp:spPr>
        <a:xfrm>
          <a:off x="685962" y="1871"/>
          <a:ext cx="2043210" cy="122592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rgbClr val="0055FF"/>
              </a:solidFill>
            </a:rPr>
            <a:t>HCNC</a:t>
          </a:r>
        </a:p>
        <a:p>
          <a:pPr marL="0" lvl="0" indent="0" algn="ctr" defTabSz="800100">
            <a:lnSpc>
              <a:spcPct val="90000"/>
            </a:lnSpc>
            <a:spcBef>
              <a:spcPct val="0"/>
            </a:spcBef>
            <a:spcAft>
              <a:spcPct val="35000"/>
            </a:spcAft>
            <a:buNone/>
          </a:pPr>
          <a:r>
            <a:rPr lang="en-CA" sz="1600" kern="1200" dirty="0">
              <a:solidFill>
                <a:srgbClr val="0055FF"/>
              </a:solidFill>
            </a:rPr>
            <a:t>High capacity, high philanthropic score, no connection</a:t>
          </a:r>
        </a:p>
      </dsp:txBody>
      <dsp:txXfrm>
        <a:off x="685962" y="1871"/>
        <a:ext cx="2043210" cy="1225926"/>
      </dsp:txXfrm>
    </dsp:sp>
    <dsp:sp modelId="{3343E415-6BA1-490F-8B25-68FCC43AA16D}">
      <dsp:nvSpPr>
        <dsp:cNvPr id="0" name=""/>
        <dsp:cNvSpPr/>
      </dsp:nvSpPr>
      <dsp:spPr>
        <a:xfrm>
          <a:off x="2933493" y="1871"/>
          <a:ext cx="2043210" cy="1225926"/>
        </a:xfrm>
        <a:prstGeom prst="rect">
          <a:avLst/>
        </a:prstGeom>
        <a:solidFill>
          <a:srgbClr val="FFC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800" b="1" kern="1200" dirty="0">
              <a:solidFill>
                <a:srgbClr val="0055FF"/>
              </a:solidFill>
              <a:latin typeface="Calibri" panose="020F0502020204030204"/>
              <a:ea typeface="+mn-ea"/>
              <a:cs typeface="+mn-cs"/>
            </a:rPr>
            <a:t>HCMC</a:t>
          </a:r>
        </a:p>
        <a:p>
          <a:pPr marL="0" lvl="0" indent="0" algn="ctr" defTabSz="755650">
            <a:lnSpc>
              <a:spcPct val="90000"/>
            </a:lnSpc>
            <a:spcBef>
              <a:spcPct val="0"/>
            </a:spcBef>
            <a:spcAft>
              <a:spcPct val="35000"/>
            </a:spcAft>
            <a:buNone/>
          </a:pPr>
          <a:r>
            <a:rPr lang="en-CA" sz="1600" kern="1200" dirty="0">
              <a:solidFill>
                <a:srgbClr val="0055FF"/>
              </a:solidFill>
              <a:latin typeface="Calibri" panose="020F0502020204030204"/>
              <a:ea typeface="+mn-ea"/>
              <a:cs typeface="+mn-cs"/>
            </a:rPr>
            <a:t>High capacity, high philanthropic score, mid-connection</a:t>
          </a:r>
        </a:p>
      </dsp:txBody>
      <dsp:txXfrm>
        <a:off x="2933493" y="1871"/>
        <a:ext cx="2043210" cy="1225926"/>
      </dsp:txXfrm>
    </dsp:sp>
    <dsp:sp modelId="{00772E59-C665-46CA-9C51-08DF3390FCC4}">
      <dsp:nvSpPr>
        <dsp:cNvPr id="0" name=""/>
        <dsp:cNvSpPr/>
      </dsp:nvSpPr>
      <dsp:spPr>
        <a:xfrm>
          <a:off x="5181025" y="1871"/>
          <a:ext cx="2043210" cy="1225926"/>
        </a:xfrm>
        <a:prstGeom prst="rect">
          <a:avLst/>
        </a:prstGeom>
        <a:solidFill>
          <a:srgbClr val="FF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800" b="1" kern="1200" dirty="0">
              <a:solidFill>
                <a:prstClr val="white"/>
              </a:solidFill>
              <a:latin typeface="Calibri" panose="020F0502020204030204"/>
              <a:ea typeface="+mn-ea"/>
              <a:cs typeface="+mn-cs"/>
            </a:rPr>
            <a:t>HCHC</a:t>
          </a:r>
        </a:p>
        <a:p>
          <a:pPr marL="0" lvl="0" indent="0" algn="ctr" defTabSz="755650">
            <a:lnSpc>
              <a:spcPct val="90000"/>
            </a:lnSpc>
            <a:spcBef>
              <a:spcPct val="0"/>
            </a:spcBef>
            <a:spcAft>
              <a:spcPct val="35000"/>
            </a:spcAft>
            <a:buNone/>
          </a:pPr>
          <a:r>
            <a:rPr lang="en-CA" sz="1600" kern="1200" dirty="0">
              <a:solidFill>
                <a:prstClr val="white"/>
              </a:solidFill>
              <a:latin typeface="Calibri" panose="020F0502020204030204"/>
              <a:ea typeface="+mn-ea"/>
              <a:cs typeface="+mn-cs"/>
            </a:rPr>
            <a:t>High capacity, high philanthropic, high personal connection</a:t>
          </a:r>
        </a:p>
      </dsp:txBody>
      <dsp:txXfrm>
        <a:off x="5181025" y="1871"/>
        <a:ext cx="2043210" cy="1225926"/>
      </dsp:txXfrm>
    </dsp:sp>
    <dsp:sp modelId="{2F18549B-52FD-4D10-9792-3BF742E715FF}">
      <dsp:nvSpPr>
        <dsp:cNvPr id="0" name=""/>
        <dsp:cNvSpPr/>
      </dsp:nvSpPr>
      <dsp:spPr>
        <a:xfrm>
          <a:off x="685962" y="1432118"/>
          <a:ext cx="2043210" cy="1225926"/>
        </a:xfrm>
        <a:prstGeom prst="rect">
          <a:avLst/>
        </a:prstGeom>
        <a:solidFill>
          <a:srgbClr val="0055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800100">
            <a:lnSpc>
              <a:spcPct val="90000"/>
            </a:lnSpc>
            <a:spcBef>
              <a:spcPct val="0"/>
            </a:spcBef>
            <a:spcAft>
              <a:spcPct val="35000"/>
            </a:spcAft>
            <a:buNone/>
          </a:pPr>
          <a:r>
            <a:rPr lang="en-CA" sz="1800" b="1" kern="1200" dirty="0"/>
            <a:t>MCNC</a:t>
          </a:r>
        </a:p>
        <a:p>
          <a:pPr marL="0" lvl="0" indent="0" algn="ctr" defTabSz="800100">
            <a:lnSpc>
              <a:spcPct val="90000"/>
            </a:lnSpc>
            <a:spcBef>
              <a:spcPct val="0"/>
            </a:spcBef>
            <a:spcAft>
              <a:spcPct val="35000"/>
            </a:spcAft>
            <a:buNone/>
          </a:pPr>
          <a:r>
            <a:rPr lang="en-CA" sz="1600" kern="1200" dirty="0"/>
            <a:t>Mid-level c</a:t>
          </a:r>
          <a:r>
            <a:rPr lang="en-CA" sz="1600" kern="1200" dirty="0">
              <a:solidFill>
                <a:prstClr val="white"/>
              </a:solidFill>
              <a:latin typeface="Calibri" panose="020F0502020204030204"/>
              <a:ea typeface="+mn-ea"/>
              <a:cs typeface="+mn-cs"/>
            </a:rPr>
            <a:t>apacity</a:t>
          </a:r>
          <a:r>
            <a:rPr lang="en-CA" sz="1600" kern="1200" dirty="0"/>
            <a:t>, mid-level philanthropic score, no connection</a:t>
          </a:r>
        </a:p>
      </dsp:txBody>
      <dsp:txXfrm>
        <a:off x="685962" y="1432118"/>
        <a:ext cx="2043210" cy="1225926"/>
      </dsp:txXfrm>
    </dsp:sp>
    <dsp:sp modelId="{AD0DD08C-3365-4649-9AB2-B9B847F2EC5D}">
      <dsp:nvSpPr>
        <dsp:cNvPr id="0" name=""/>
        <dsp:cNvSpPr/>
      </dsp:nvSpPr>
      <dsp:spPr>
        <a:xfrm>
          <a:off x="2933493" y="1432118"/>
          <a:ext cx="2043210" cy="1225926"/>
        </a:xfrm>
        <a:prstGeom prst="rect">
          <a:avLst/>
        </a:prstGeom>
        <a:solidFill>
          <a:srgbClr val="0055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800" b="1" kern="1200" dirty="0">
              <a:solidFill>
                <a:prstClr val="white"/>
              </a:solidFill>
              <a:latin typeface="Calibri" panose="020F0502020204030204"/>
              <a:ea typeface="+mn-ea"/>
              <a:cs typeface="+mn-cs"/>
            </a:rPr>
            <a:t>MCMC</a:t>
          </a:r>
        </a:p>
        <a:p>
          <a:pPr marL="0" lvl="0" indent="0" algn="ctr" defTabSz="755650">
            <a:lnSpc>
              <a:spcPct val="90000"/>
            </a:lnSpc>
            <a:spcBef>
              <a:spcPct val="0"/>
            </a:spcBef>
            <a:spcAft>
              <a:spcPct val="35000"/>
            </a:spcAft>
            <a:buNone/>
          </a:pPr>
          <a:r>
            <a:rPr lang="en-CA" sz="1600" kern="1200" dirty="0">
              <a:solidFill>
                <a:prstClr val="white"/>
              </a:solidFill>
              <a:latin typeface="Calibri" panose="020F0502020204030204"/>
              <a:ea typeface="+mn-ea"/>
              <a:cs typeface="+mn-cs"/>
            </a:rPr>
            <a:t>Mid-level capacity, mid-level philanthropic score, mid-connection</a:t>
          </a:r>
        </a:p>
      </dsp:txBody>
      <dsp:txXfrm>
        <a:off x="2933493" y="1432118"/>
        <a:ext cx="2043210" cy="1225926"/>
      </dsp:txXfrm>
    </dsp:sp>
    <dsp:sp modelId="{9182B068-5E12-41C2-B2EF-0A988CDD693C}">
      <dsp:nvSpPr>
        <dsp:cNvPr id="0" name=""/>
        <dsp:cNvSpPr/>
      </dsp:nvSpPr>
      <dsp:spPr>
        <a:xfrm>
          <a:off x="5181025" y="1432118"/>
          <a:ext cx="2043210" cy="1225926"/>
        </a:xfrm>
        <a:prstGeom prst="rect">
          <a:avLst/>
        </a:prstGeom>
        <a:solidFill>
          <a:schemeClr val="accent2">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rgbClr val="0055FF"/>
              </a:solidFill>
              <a:latin typeface="Calibri" panose="020F0502020204030204"/>
              <a:ea typeface="+mn-ea"/>
              <a:cs typeface="+mn-cs"/>
            </a:rPr>
            <a:t>MCHC</a:t>
          </a:r>
        </a:p>
        <a:p>
          <a:pPr marL="0" lvl="0" indent="0" algn="ctr" defTabSz="800100">
            <a:lnSpc>
              <a:spcPct val="90000"/>
            </a:lnSpc>
            <a:spcBef>
              <a:spcPct val="0"/>
            </a:spcBef>
            <a:spcAft>
              <a:spcPct val="35000"/>
            </a:spcAft>
            <a:buNone/>
          </a:pPr>
          <a:r>
            <a:rPr lang="en-CA" sz="1600" kern="1200" dirty="0">
              <a:solidFill>
                <a:srgbClr val="0055FF"/>
              </a:solidFill>
              <a:latin typeface="Calibri" panose="020F0502020204030204"/>
              <a:ea typeface="+mn-ea"/>
              <a:cs typeface="+mn-cs"/>
            </a:rPr>
            <a:t>Mid-level</a:t>
          </a:r>
          <a:r>
            <a:rPr lang="en-CA" sz="1600" kern="1200" dirty="0">
              <a:solidFill>
                <a:srgbClr val="0055FF"/>
              </a:solidFill>
            </a:rPr>
            <a:t> capacity, mid-level philanthropic score, high personal connection</a:t>
          </a:r>
        </a:p>
      </dsp:txBody>
      <dsp:txXfrm>
        <a:off x="5181025" y="1432118"/>
        <a:ext cx="2043210" cy="1225926"/>
      </dsp:txXfrm>
    </dsp:sp>
    <dsp:sp modelId="{BDA9FC6D-3CAF-45A7-94D4-1C369B91E303}">
      <dsp:nvSpPr>
        <dsp:cNvPr id="0" name=""/>
        <dsp:cNvSpPr/>
      </dsp:nvSpPr>
      <dsp:spPr>
        <a:xfrm>
          <a:off x="685962" y="2862366"/>
          <a:ext cx="2043210" cy="1225926"/>
        </a:xfrm>
        <a:prstGeom prst="rect">
          <a:avLst/>
        </a:prstGeom>
        <a:solidFill>
          <a:srgbClr val="0055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800" b="1" kern="1200">
              <a:solidFill>
                <a:prstClr val="white"/>
              </a:solidFill>
              <a:latin typeface="Calibri" panose="020F0502020204030204"/>
              <a:ea typeface="+mn-ea"/>
              <a:cs typeface="+mn-cs"/>
            </a:rPr>
            <a:t>BCNC</a:t>
          </a:r>
        </a:p>
        <a:p>
          <a:pPr marL="0" lvl="0" indent="0" algn="ctr" defTabSz="755650">
            <a:lnSpc>
              <a:spcPct val="90000"/>
            </a:lnSpc>
            <a:spcBef>
              <a:spcPct val="0"/>
            </a:spcBef>
            <a:spcAft>
              <a:spcPct val="35000"/>
            </a:spcAft>
            <a:buNone/>
          </a:pPr>
          <a:r>
            <a:rPr lang="en-CA" sz="1600" kern="1200">
              <a:solidFill>
                <a:prstClr val="white"/>
              </a:solidFill>
              <a:latin typeface="Calibri" panose="020F0502020204030204"/>
              <a:ea typeface="+mn-ea"/>
              <a:cs typeface="+mn-cs"/>
            </a:rPr>
            <a:t>Base capacity score, low philanthropic score, no connection</a:t>
          </a:r>
        </a:p>
      </dsp:txBody>
      <dsp:txXfrm>
        <a:off x="685962" y="2862366"/>
        <a:ext cx="2043210" cy="1225926"/>
      </dsp:txXfrm>
    </dsp:sp>
    <dsp:sp modelId="{8C818973-E5B3-4B82-A5B1-DDEA3F5F2403}">
      <dsp:nvSpPr>
        <dsp:cNvPr id="0" name=""/>
        <dsp:cNvSpPr/>
      </dsp:nvSpPr>
      <dsp:spPr>
        <a:xfrm>
          <a:off x="2933493" y="2862366"/>
          <a:ext cx="2043210" cy="1225926"/>
        </a:xfrm>
        <a:prstGeom prst="rect">
          <a:avLst/>
        </a:prstGeom>
        <a:solidFill>
          <a:srgbClr val="0055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800100">
            <a:lnSpc>
              <a:spcPct val="90000"/>
            </a:lnSpc>
            <a:spcBef>
              <a:spcPct val="0"/>
            </a:spcBef>
            <a:spcAft>
              <a:spcPct val="35000"/>
            </a:spcAft>
            <a:buNone/>
          </a:pPr>
          <a:r>
            <a:rPr lang="en-CA" sz="1800" b="1" kern="1200"/>
            <a:t>BCMC</a:t>
          </a:r>
        </a:p>
        <a:p>
          <a:pPr marL="0" lvl="0" indent="0" algn="ctr" defTabSz="800100">
            <a:lnSpc>
              <a:spcPct val="90000"/>
            </a:lnSpc>
            <a:spcBef>
              <a:spcPct val="0"/>
            </a:spcBef>
            <a:spcAft>
              <a:spcPct val="35000"/>
            </a:spcAft>
            <a:buNone/>
          </a:pPr>
          <a:r>
            <a:rPr lang="en-CA" sz="1600" kern="1200"/>
            <a:t>Base capacity score, low philanthropic score, mid-connection</a:t>
          </a:r>
        </a:p>
      </dsp:txBody>
      <dsp:txXfrm>
        <a:off x="2933493" y="2862366"/>
        <a:ext cx="2043210" cy="1225926"/>
      </dsp:txXfrm>
    </dsp:sp>
    <dsp:sp modelId="{3F6BF149-753D-4DBB-9592-717B8FB5880A}">
      <dsp:nvSpPr>
        <dsp:cNvPr id="0" name=""/>
        <dsp:cNvSpPr/>
      </dsp:nvSpPr>
      <dsp:spPr>
        <a:xfrm>
          <a:off x="5181025" y="2862366"/>
          <a:ext cx="2043210" cy="1225926"/>
        </a:xfrm>
        <a:prstGeom prst="rect">
          <a:avLst/>
        </a:prstGeom>
        <a:solidFill>
          <a:srgbClr val="0055F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800100">
            <a:lnSpc>
              <a:spcPct val="90000"/>
            </a:lnSpc>
            <a:spcBef>
              <a:spcPct val="0"/>
            </a:spcBef>
            <a:spcAft>
              <a:spcPct val="35000"/>
            </a:spcAft>
            <a:buNone/>
          </a:pPr>
          <a:r>
            <a:rPr lang="en-CA" sz="1800" b="1" kern="1200"/>
            <a:t>BCHC</a:t>
          </a:r>
        </a:p>
        <a:p>
          <a:pPr marL="0" lvl="0" indent="0" algn="ctr" defTabSz="800100">
            <a:lnSpc>
              <a:spcPct val="90000"/>
            </a:lnSpc>
            <a:spcBef>
              <a:spcPct val="0"/>
            </a:spcBef>
            <a:spcAft>
              <a:spcPct val="35000"/>
            </a:spcAft>
            <a:buNone/>
          </a:pPr>
          <a:r>
            <a:rPr lang="en-CA" sz="1600" kern="1200"/>
            <a:t>Base capacity score, lower philanthropic score, high connection</a:t>
          </a:r>
        </a:p>
      </dsp:txBody>
      <dsp:txXfrm>
        <a:off x="5181025" y="2862366"/>
        <a:ext cx="2043210" cy="12259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A0998-662A-45C3-BC3E-7CBBBBF735CC}">
      <dsp:nvSpPr>
        <dsp:cNvPr id="0" name=""/>
        <dsp:cNvSpPr/>
      </dsp:nvSpPr>
      <dsp:spPr>
        <a:xfrm>
          <a:off x="56841" y="1556445"/>
          <a:ext cx="1594558" cy="147945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1C551-527D-4802-9119-F1B1B71922DF}">
      <dsp:nvSpPr>
        <dsp:cNvPr id="0" name=""/>
        <dsp:cNvSpPr/>
      </dsp:nvSpPr>
      <dsp:spPr>
        <a:xfrm>
          <a:off x="472996" y="1915051"/>
          <a:ext cx="762248" cy="762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AE4998-998D-4514-86AF-893CF92AB637}">
      <dsp:nvSpPr>
        <dsp:cNvPr id="0" name=""/>
        <dsp:cNvSpPr/>
      </dsp:nvSpPr>
      <dsp:spPr>
        <a:xfrm>
          <a:off x="1792851" y="1639064"/>
          <a:ext cx="3097808" cy="131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NOW, you have identified your donor pipeline and ranked your donors – ask yourself what is driving your pipeline most effectively?</a:t>
          </a:r>
        </a:p>
      </dsp:txBody>
      <dsp:txXfrm>
        <a:off x="1792851" y="1639064"/>
        <a:ext cx="3097808" cy="1314222"/>
      </dsp:txXfrm>
    </dsp:sp>
    <dsp:sp modelId="{C8C9C244-B2BC-4D84-B3FB-A45FEC5DBC39}">
      <dsp:nvSpPr>
        <dsp:cNvPr id="0" name=""/>
        <dsp:cNvSpPr/>
      </dsp:nvSpPr>
      <dsp:spPr>
        <a:xfrm>
          <a:off x="5430429" y="1546175"/>
          <a:ext cx="1487738" cy="1500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BA126-0C5B-4D88-873A-A5F0E1664A69}">
      <dsp:nvSpPr>
        <dsp:cNvPr id="0" name=""/>
        <dsp:cNvSpPr/>
      </dsp:nvSpPr>
      <dsp:spPr>
        <a:xfrm>
          <a:off x="5793174" y="1915051"/>
          <a:ext cx="762248" cy="762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16A13-A71F-48DC-B351-7A1E8EA9D482}">
      <dsp:nvSpPr>
        <dsp:cNvPr id="0" name=""/>
        <dsp:cNvSpPr/>
      </dsp:nvSpPr>
      <dsp:spPr>
        <a:xfrm>
          <a:off x="7113029" y="1639064"/>
          <a:ext cx="3097808" cy="1314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Once you have segmented your donor base, you can look to see the first gift of each segment to understand, is a particular event effective in bringing in high-capacity donors?  Or is direct mail effective? Or are they coming in through your website?</a:t>
          </a:r>
        </a:p>
      </dsp:txBody>
      <dsp:txXfrm>
        <a:off x="7113029" y="1639064"/>
        <a:ext cx="3097808" cy="131422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347C1-58D8-400D-B684-37330E430252}" type="datetimeFigureOut">
              <a:rPr lang="en-CA" smtClean="0"/>
              <a:t>2022-10-24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E9500-0129-4CC5-AFCD-42BC927677F7}" type="slidenum">
              <a:rPr lang="en-CA" smtClean="0"/>
              <a:t>‹#›</a:t>
            </a:fld>
            <a:endParaRPr lang="en-CA"/>
          </a:p>
        </p:txBody>
      </p:sp>
    </p:spTree>
    <p:extLst>
      <p:ext uri="{BB962C8B-B14F-4D97-AF65-F5344CB8AC3E}">
        <p14:creationId xmlns:p14="http://schemas.microsoft.com/office/powerpoint/2010/main" val="190230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93252F2-39F9-4FE5-B40B-4E04CDA26EA7}" type="slidenum">
              <a:rPr lang="en-US" smtClean="0"/>
              <a:t>3</a:t>
            </a:fld>
            <a:endParaRPr lang="en-US"/>
          </a:p>
        </p:txBody>
      </p:sp>
    </p:spTree>
    <p:extLst>
      <p:ext uri="{BB962C8B-B14F-4D97-AF65-F5344CB8AC3E}">
        <p14:creationId xmlns:p14="http://schemas.microsoft.com/office/powerpoint/2010/main" val="160901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93252F2-39F9-4FE5-B40B-4E04CDA26EA7}" type="slidenum">
              <a:rPr lang="en-US" smtClean="0"/>
              <a:t>16</a:t>
            </a:fld>
            <a:endParaRPr lang="en-US"/>
          </a:p>
        </p:txBody>
      </p:sp>
    </p:spTree>
    <p:extLst>
      <p:ext uri="{BB962C8B-B14F-4D97-AF65-F5344CB8AC3E}">
        <p14:creationId xmlns:p14="http://schemas.microsoft.com/office/powerpoint/2010/main" val="423211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93252F2-39F9-4FE5-B40B-4E04CDA26EA7}" type="slidenum">
              <a:rPr lang="en-US" smtClean="0"/>
              <a:t>17</a:t>
            </a:fld>
            <a:endParaRPr lang="en-US"/>
          </a:p>
        </p:txBody>
      </p:sp>
    </p:spTree>
    <p:extLst>
      <p:ext uri="{BB962C8B-B14F-4D97-AF65-F5344CB8AC3E}">
        <p14:creationId xmlns:p14="http://schemas.microsoft.com/office/powerpoint/2010/main" val="20167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93252F2-39F9-4FE5-B40B-4E04CDA26EA7}" type="slidenum">
              <a:rPr lang="en-US" smtClean="0"/>
              <a:t>18</a:t>
            </a:fld>
            <a:endParaRPr lang="en-US"/>
          </a:p>
        </p:txBody>
      </p:sp>
    </p:spTree>
    <p:extLst>
      <p:ext uri="{BB962C8B-B14F-4D97-AF65-F5344CB8AC3E}">
        <p14:creationId xmlns:p14="http://schemas.microsoft.com/office/powerpoint/2010/main" val="47230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b="0" i="0" dirty="0">
              <a:solidFill>
                <a:srgbClr val="000000"/>
              </a:solidFill>
              <a:effectLst/>
              <a:latin typeface="Calibri" panose="020F0502020204030204" pitchFamily="34" charset="0"/>
            </a:endParaRPr>
          </a:p>
          <a:p>
            <a:endParaRPr lang="en-CA"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93252F2-39F9-4FE5-B40B-4E04CDA26EA7}" type="slidenum">
              <a:rPr lang="en-US" smtClean="0"/>
              <a:t>19</a:t>
            </a:fld>
            <a:endParaRPr lang="en-US"/>
          </a:p>
        </p:txBody>
      </p:sp>
    </p:spTree>
    <p:extLst>
      <p:ext uri="{BB962C8B-B14F-4D97-AF65-F5344CB8AC3E}">
        <p14:creationId xmlns:p14="http://schemas.microsoft.com/office/powerpoint/2010/main" val="613250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93252F2-39F9-4FE5-B40B-4E04CDA26EA7}" type="slidenum">
              <a:rPr lang="en-US" smtClean="0"/>
              <a:t>20</a:t>
            </a:fld>
            <a:endParaRPr lang="en-US"/>
          </a:p>
        </p:txBody>
      </p:sp>
    </p:spTree>
    <p:extLst>
      <p:ext uri="{BB962C8B-B14F-4D97-AF65-F5344CB8AC3E}">
        <p14:creationId xmlns:p14="http://schemas.microsoft.com/office/powerpoint/2010/main" val="348721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800" dirty="0"/>
              <a:t>Wealthscapes, which we at EA have been producing annually for the past fourteen years, is Canada’s most comprehensive commercially available database of household assets, debt and income.</a:t>
            </a:r>
          </a:p>
          <a:p>
            <a:pPr marL="0" indent="0">
              <a:buFont typeface="Arial" panose="020B0604020202020204" pitchFamily="34" charset="0"/>
              <a:buNone/>
            </a:pPr>
            <a:endParaRPr lang="en-CA" sz="1800" dirty="0"/>
          </a:p>
          <a:p>
            <a:pPr marL="0" indent="0">
              <a:buFont typeface="Arial" panose="020B0604020202020204" pitchFamily="34" charset="0"/>
              <a:buNone/>
            </a:pPr>
            <a:r>
              <a:rPr lang="en-CA" sz="1800" dirty="0"/>
              <a:t>Available down to the neighbourhood level, we produce estimates of balances and incidence of 38 categories of assets and liabilities using state of the art modeling techniques together with the most current and authoritative data from sources such as the bank of Canada, statistics Canada and Equifax.</a:t>
            </a:r>
            <a:r>
              <a:rPr lang="en-CA" sz="1800" baseline="0" dirty="0"/>
              <a:t> </a:t>
            </a:r>
          </a:p>
          <a:p>
            <a:pPr marL="0" indent="0">
              <a:buFont typeface="Arial" panose="020B0604020202020204" pitchFamily="34" charset="0"/>
              <a:buNone/>
            </a:pPr>
            <a:endParaRPr lang="en-CA" sz="1800" baseline="0" dirty="0"/>
          </a:p>
          <a:p>
            <a:pPr marL="0" indent="0">
              <a:buFont typeface="Arial" panose="020B0604020202020204" pitchFamily="34" charset="0"/>
              <a:buNone/>
            </a:pPr>
            <a:r>
              <a:rPr lang="en-CA" sz="1800" baseline="0" dirty="0"/>
              <a:t>WealthScapes can be used to generate insights across multiple sectors, such as </a:t>
            </a:r>
            <a:r>
              <a:rPr lang="en-US" sz="1800" baseline="0" dirty="0"/>
              <a:t>financial institutions, </a:t>
            </a:r>
            <a:r>
              <a:rPr lang="en-US" sz="1800" dirty="0"/>
              <a:t>charitable organizations ,</a:t>
            </a:r>
            <a:r>
              <a:rPr lang="en-US" sz="1800" baseline="0" dirty="0"/>
              <a:t> </a:t>
            </a:r>
            <a:r>
              <a:rPr lang="en-US" sz="1800" dirty="0"/>
              <a:t>large retailers and government agencies</a:t>
            </a:r>
            <a:r>
              <a:rPr lang="en-CA" sz="1800" baseline="0" dirty="0"/>
              <a:t>.  In the latter parts of the presentation Jennifer Robbins will show.. And XX will dive deeper into a case study.. Etc.</a:t>
            </a:r>
            <a:endParaRPr lang="en-CA" sz="1800" dirty="0"/>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It has helped marketers</a:t>
            </a:r>
            <a:r>
              <a:rPr lang="en-US" sz="1800" baseline="0" dirty="0"/>
              <a:t> from a wide range of firms including financial institutions, </a:t>
            </a:r>
            <a:r>
              <a:rPr lang="en-US" sz="1800" dirty="0"/>
              <a:t>charitable organizations ,</a:t>
            </a:r>
            <a:r>
              <a:rPr lang="en-US" sz="1800" baseline="0" dirty="0"/>
              <a:t> </a:t>
            </a:r>
            <a:r>
              <a:rPr lang="en-US" sz="1800" dirty="0"/>
              <a:t>large retailers and government agencies</a:t>
            </a:r>
          </a:p>
          <a:p>
            <a:pPr marL="0" indent="0">
              <a:buFont typeface="Arial" panose="020B0604020202020204" pitchFamily="34" charset="0"/>
              <a:buNone/>
            </a:pPr>
            <a:endParaRPr lang="en-CA" sz="1800" dirty="0"/>
          </a:p>
          <a:p>
            <a:pPr marL="0" indent="0">
              <a:buFont typeface="Arial" panose="020B0604020202020204" pitchFamily="34" charset="0"/>
              <a:buNone/>
            </a:pPr>
            <a:r>
              <a:rPr lang="en-CA" sz="1800" dirty="0"/>
              <a:t>WealthScapes includes an additional historical year of data, allowing users to understand how market and demographic shifts have impacted their target audience</a:t>
            </a:r>
          </a:p>
          <a:p>
            <a:pPr marL="0" indent="0">
              <a:buFont typeface="Arial" panose="020B0604020202020204" pitchFamily="34" charset="0"/>
              <a:buNone/>
            </a:pPr>
            <a:endParaRPr lang="en-CA" sz="1800" dirty="0"/>
          </a:p>
          <a:p>
            <a:pPr marL="0" indent="0">
              <a:buFont typeface="Arial" panose="020B0604020202020204" pitchFamily="34" charset="0"/>
              <a:buNone/>
            </a:pPr>
            <a:endParaRPr lang="en-CA" sz="1800" dirty="0"/>
          </a:p>
        </p:txBody>
      </p:sp>
      <p:sp>
        <p:nvSpPr>
          <p:cNvPr id="4" name="Slide Number Placeholder 3"/>
          <p:cNvSpPr>
            <a:spLocks noGrp="1"/>
          </p:cNvSpPr>
          <p:nvPr>
            <p:ph type="sldNum" sz="quarter" idx="5"/>
          </p:nvPr>
        </p:nvSpPr>
        <p:spPr/>
        <p:txBody>
          <a:bodyPr/>
          <a:lstStyle/>
          <a:p>
            <a:fld id="{793252F2-39F9-4FE5-B40B-4E04CDA26EA7}" type="slidenum">
              <a:rPr lang="en-US" smtClean="0"/>
              <a:t>6</a:t>
            </a:fld>
            <a:endParaRPr lang="en-US"/>
          </a:p>
        </p:txBody>
      </p:sp>
    </p:spTree>
    <p:extLst>
      <p:ext uri="{BB962C8B-B14F-4D97-AF65-F5344CB8AC3E}">
        <p14:creationId xmlns:p14="http://schemas.microsoft.com/office/powerpoint/2010/main" val="132410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As mentioned previously, wealthScapes is built using data input from a wide variety of sources.  The model takes the authoritative macroeconomic estimates of total household wealth published by Statistics Canada’s Macro-economic accounts and assigns each dollar down to the neighbourhood level.  </a:t>
            </a:r>
          </a:p>
          <a:p>
            <a:endParaRPr lang="en-CA" sz="1400" dirty="0"/>
          </a:p>
          <a:p>
            <a:r>
              <a:rPr lang="en-CA" sz="1400" dirty="0"/>
              <a:t>We do this by looking to multiple sources of micro-economic data, such as neighbourhood level aggregate income tax data from CRA and debt data from Equifax; two financial surveys, the Survey of Financial Security by Statistics Canada and the Canadian Financial Monitor by Ipsos, and up to date house Price index data, to name a few.</a:t>
            </a:r>
          </a:p>
          <a:p>
            <a:endParaRPr lang="en-CA" sz="1400" dirty="0"/>
          </a:p>
          <a:p>
            <a:r>
              <a:rPr lang="en-CA" sz="1400" dirty="0"/>
              <a:t>Multiple types of statistical and optimization techniques are used to combine all this data together and ultimately produce WealthScapes.</a:t>
            </a:r>
          </a:p>
          <a:p>
            <a:endParaRPr lang="en-CA" sz="1400" dirty="0"/>
          </a:p>
          <a:p>
            <a:r>
              <a:rPr lang="en-CA" sz="1400" dirty="0"/>
              <a:t>At Environics we are constantly striving to keep our models state-of-the art by introducing new data sources and techniques as they become available.  This year we made several model enhancements including</a:t>
            </a:r>
          </a:p>
          <a:p>
            <a:endParaRPr lang="en-CA" sz="1400" dirty="0"/>
          </a:p>
          <a:p>
            <a:pPr marL="228600" indent="-228600">
              <a:buAutoNum type="arabicParenR"/>
            </a:pPr>
            <a:r>
              <a:rPr lang="en-CA" sz="1400" dirty="0"/>
              <a:t>Extending the asset and debt coverage by leveraging the statistics available through the household macroeconomic accounts published by statistics </a:t>
            </a:r>
            <a:r>
              <a:rPr lang="en-CA" sz="1400" dirty="0" err="1"/>
              <a:t>canada</a:t>
            </a:r>
            <a:endParaRPr lang="en-CA" sz="1400" dirty="0"/>
          </a:p>
          <a:p>
            <a:pPr marL="228600" indent="-228600">
              <a:buAutoNum type="arabicParenR"/>
            </a:pPr>
            <a:r>
              <a:rPr lang="en-CA" sz="1400" dirty="0"/>
              <a:t>Adding new assets and liability breakdowns to the variable list, and</a:t>
            </a:r>
          </a:p>
          <a:p>
            <a:pPr marL="228600" indent="-228600">
              <a:buAutoNum type="arabicParenR"/>
            </a:pPr>
            <a:r>
              <a:rPr lang="en-CA" sz="1400" dirty="0"/>
              <a:t>Incorporating new higher resolution data from CRA</a:t>
            </a:r>
          </a:p>
          <a:p>
            <a:pPr marL="228600" indent="-228600">
              <a:buAutoNum type="arabicParenR"/>
            </a:pPr>
            <a:endParaRPr lang="en-CA" sz="1400" dirty="0"/>
          </a:p>
          <a:p>
            <a:pPr marL="0" indent="0">
              <a:buNone/>
            </a:pPr>
            <a:r>
              <a:rPr lang="en-CA" sz="1400" dirty="0"/>
              <a:t>238</a:t>
            </a:r>
          </a:p>
          <a:p>
            <a:pPr marL="0" indent="0">
              <a:buNone/>
            </a:pPr>
            <a:endParaRPr lang="en-CA" sz="1400" dirty="0"/>
          </a:p>
        </p:txBody>
      </p:sp>
      <p:sp>
        <p:nvSpPr>
          <p:cNvPr id="4" name="Slide Number Placeholder 3"/>
          <p:cNvSpPr>
            <a:spLocks noGrp="1"/>
          </p:cNvSpPr>
          <p:nvPr>
            <p:ph type="sldNum" sz="quarter" idx="5"/>
          </p:nvPr>
        </p:nvSpPr>
        <p:spPr/>
        <p:txBody>
          <a:bodyPr/>
          <a:lstStyle/>
          <a:p>
            <a:fld id="{793252F2-39F9-4FE5-B40B-4E04CDA26EA7}" type="slidenum">
              <a:rPr lang="en-US" smtClean="0"/>
              <a:t>7</a:t>
            </a:fld>
            <a:endParaRPr lang="en-US"/>
          </a:p>
        </p:txBody>
      </p:sp>
    </p:spTree>
    <p:extLst>
      <p:ext uri="{BB962C8B-B14F-4D97-AF65-F5344CB8AC3E}">
        <p14:creationId xmlns:p14="http://schemas.microsoft.com/office/powerpoint/2010/main" val="243926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a:p>
            <a:r>
              <a:rPr lang="en-CA" sz="1800" dirty="0"/>
              <a:t>Before getting into details, lets get a high level look at net worth as it is published in WealthScapes.  Wealthscapes is composed of both assets and liabilities as seen in the chart presented.</a:t>
            </a:r>
          </a:p>
          <a:p>
            <a:endParaRPr lang="en-CA" sz="1800" dirty="0"/>
          </a:p>
          <a:p>
            <a:r>
              <a:rPr lang="en-CA" sz="1800" dirty="0"/>
              <a:t>The asset side of the household balance sheet is broken down into 4 main components – Unlisted shares, Liquid assets, real estate and pensions. Real estate is the largest contributor to net worth with the majority of that balance coming from household’s ownership of their primary residence. For Liquid assets, most of the money is  allocated to investments such as stocks, bonds, and funds but Canadian households also keep a sizeable portion of their assets in </a:t>
            </a:r>
            <a:r>
              <a:rPr lang="en-CA" sz="1800" dirty="0" err="1"/>
              <a:t>chequings</a:t>
            </a:r>
            <a:r>
              <a:rPr lang="en-CA" sz="1800" dirty="0"/>
              <a:t> and savings accounts. </a:t>
            </a:r>
          </a:p>
          <a:p>
            <a:endParaRPr lang="en-CA" sz="1800" dirty="0"/>
          </a:p>
          <a:p>
            <a:r>
              <a:rPr lang="en-CA" sz="1800" dirty="0"/>
              <a:t>In terms of liabilities we can see that mortgage debt is by far the largest slice, followed by loans and lines of credit, with only a sliver coming from credit card debt.</a:t>
            </a:r>
          </a:p>
          <a:p>
            <a:endParaRPr lang="en-CA" sz="1800" dirty="0"/>
          </a:p>
          <a:p>
            <a:r>
              <a:rPr lang="en-CA" sz="1800" dirty="0"/>
              <a:t>This year we added 3 new categories to the product. In dark blue, unlisted shares, otherwise known as private equity, is the only new addition visible on this chart.  Although it is considered to be a financial asset, since unlisted shares are generally illiquid, the new category has been kept separate from the other more liquid financial assets.</a:t>
            </a:r>
          </a:p>
          <a:p>
            <a:endParaRPr lang="en-CA" sz="1800" dirty="0"/>
          </a:p>
          <a:p>
            <a:r>
              <a:rPr lang="en-CA" sz="1800" dirty="0"/>
              <a:t>The remaining two additions are not shown on this chart  - the first is ETFs, or Exchange Traded Funds.  The broad category ‘investment funds’ visible in the top left corner is further broken down in </a:t>
            </a:r>
            <a:r>
              <a:rPr lang="en-CA" sz="1800" dirty="0" err="1"/>
              <a:t>wealthscapes</a:t>
            </a:r>
            <a:r>
              <a:rPr lang="en-CA" sz="1800" dirty="0"/>
              <a:t> into mutual funds and segregated funds.  Previously EFTs were contained within the mutual fund category but with the latest vintage we separated out ETFs and traditional mutual funds.</a:t>
            </a:r>
          </a:p>
          <a:p>
            <a:endParaRPr lang="en-CA" sz="1800" dirty="0"/>
          </a:p>
          <a:p>
            <a:r>
              <a:rPr lang="en-CA" sz="1800" dirty="0"/>
              <a:t>The final new category is Home Equity Lines of Credit or HELOCs for short which are contained in the secured line of credit sub-category of lines of credits.  Now secured lines of credits are broken down into </a:t>
            </a:r>
            <a:r>
              <a:rPr lang="en-CA" sz="1800" dirty="0" err="1"/>
              <a:t>helocs</a:t>
            </a:r>
            <a:r>
              <a:rPr lang="en-CA" sz="1800" dirty="0"/>
              <a:t> and other secured lines of credits.  HELOCs comprise the majority of the balance in the secured line of credit category.</a:t>
            </a:r>
          </a:p>
          <a:p>
            <a:endParaRPr lang="en-CA" sz="1800" dirty="0"/>
          </a:p>
          <a:p>
            <a:r>
              <a:rPr lang="en-CA" sz="1800" dirty="0"/>
              <a:t>440</a:t>
            </a:r>
          </a:p>
        </p:txBody>
      </p:sp>
      <p:sp>
        <p:nvSpPr>
          <p:cNvPr id="4" name="Slide Number Placeholder 3"/>
          <p:cNvSpPr>
            <a:spLocks noGrp="1"/>
          </p:cNvSpPr>
          <p:nvPr>
            <p:ph type="sldNum" sz="quarter" idx="5"/>
          </p:nvPr>
        </p:nvSpPr>
        <p:spPr/>
        <p:txBody>
          <a:bodyPr/>
          <a:lstStyle/>
          <a:p>
            <a:fld id="{793252F2-39F9-4FE5-B40B-4E04CDA26EA7}" type="slidenum">
              <a:rPr lang="en-US" smtClean="0"/>
              <a:t>8</a:t>
            </a:fld>
            <a:endParaRPr lang="en-US"/>
          </a:p>
        </p:txBody>
      </p:sp>
    </p:spTree>
    <p:extLst>
      <p:ext uri="{BB962C8B-B14F-4D97-AF65-F5344CB8AC3E}">
        <p14:creationId xmlns:p14="http://schemas.microsoft.com/office/powerpoint/2010/main" val="406845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baseline="0" dirty="0">
                <a:solidFill>
                  <a:srgbClr val="000000"/>
                </a:solidFill>
                <a:effectLst/>
                <a:latin typeface="Calibri" panose="020F0502020204030204" pitchFamily="34" charset="0"/>
              </a:rPr>
              <a:t>**Donors care where is the money while mission side looking to locate vulnerable populations, aka hugely diverse city like Toronto they can be stone’s throw away)</a:t>
            </a:r>
          </a:p>
          <a:p>
            <a:endParaRPr lang="en-CA" sz="1800" b="0" i="0" baseline="0" dirty="0">
              <a:solidFill>
                <a:srgbClr val="000000"/>
              </a:solidFill>
              <a:effectLst/>
              <a:latin typeface="Calibri" panose="020F0502020204030204" pitchFamily="34" charset="0"/>
            </a:endParaRPr>
          </a:p>
          <a:p>
            <a:endParaRPr lang="en-CA" sz="1800" b="0" i="0" baseline="0" dirty="0">
              <a:solidFill>
                <a:srgbClr val="000000"/>
              </a:solidFill>
              <a:effectLst/>
              <a:latin typeface="Calibri" panose="020F0502020204030204" pitchFamily="34" charset="0"/>
            </a:endParaRPr>
          </a:p>
          <a:p>
            <a:r>
              <a:rPr lang="en-CA" sz="1800" b="0" i="0" baseline="0" dirty="0">
                <a:solidFill>
                  <a:srgbClr val="000000"/>
                </a:solidFill>
                <a:effectLst/>
                <a:latin typeface="Calibri" panose="020F0502020204030204" pitchFamily="34" charset="0"/>
              </a:rPr>
              <a:t>Last year we re-built from the ground up the guts of the financial assets portion of wealthScapes.  Every neighbourhood in wealthScapes is composed of a set of households and getting an accurate distribution of wealth across those households is very helpful especially in diverse neighbourhoods where the average does not reflect the true mix. Here is a snapshot of the distribution we got this year for the financial assets of the households of Canada.  We can see that the top 5% of households have over half the financial assets and </a:t>
            </a:r>
            <a:r>
              <a:rPr lang="en-CA" sz="1800" b="0" i="0" baseline="0" dirty="0" err="1">
                <a:solidFill>
                  <a:srgbClr val="000000"/>
                </a:solidFill>
                <a:effectLst/>
                <a:latin typeface="Calibri" panose="020F0502020204030204" pitchFamily="34" charset="0"/>
              </a:rPr>
              <a:t>wealthscapes</a:t>
            </a:r>
            <a:r>
              <a:rPr lang="en-CA" sz="1800" b="0" i="0" baseline="0" dirty="0">
                <a:solidFill>
                  <a:srgbClr val="000000"/>
                </a:solidFill>
                <a:effectLst/>
                <a:latin typeface="Calibri" panose="020F0502020204030204" pitchFamily="34" charset="0"/>
              </a:rPr>
              <a:t> can help you find the neighbourhoods in which these households live.</a:t>
            </a:r>
          </a:p>
          <a:p>
            <a:endParaRPr lang="en-CA" sz="1800" b="0" i="0" baseline="0" dirty="0">
              <a:solidFill>
                <a:srgbClr val="000000"/>
              </a:solidFill>
              <a:effectLst/>
              <a:latin typeface="Calibri" panose="020F0502020204030204" pitchFamily="34" charset="0"/>
            </a:endParaRPr>
          </a:p>
          <a:p>
            <a:r>
              <a:rPr lang="en-CA" sz="1800" b="0" i="0" baseline="0" dirty="0">
                <a:solidFill>
                  <a:srgbClr val="000000"/>
                </a:solidFill>
                <a:effectLst/>
                <a:latin typeface="Calibri" panose="020F0502020204030204" pitchFamily="34" charset="0"/>
              </a:rPr>
              <a:t>515</a:t>
            </a:r>
          </a:p>
        </p:txBody>
      </p:sp>
      <p:sp>
        <p:nvSpPr>
          <p:cNvPr id="4" name="Slide Number Placeholder 3"/>
          <p:cNvSpPr>
            <a:spLocks noGrp="1"/>
          </p:cNvSpPr>
          <p:nvPr>
            <p:ph type="sldNum" sz="quarter" idx="5"/>
          </p:nvPr>
        </p:nvSpPr>
        <p:spPr/>
        <p:txBody>
          <a:bodyPr/>
          <a:lstStyle/>
          <a:p>
            <a:fld id="{793252F2-39F9-4FE5-B40B-4E04CDA26EA7}" type="slidenum">
              <a:rPr lang="en-US" smtClean="0"/>
              <a:t>9</a:t>
            </a:fld>
            <a:endParaRPr lang="en-US"/>
          </a:p>
        </p:txBody>
      </p:sp>
    </p:spTree>
    <p:extLst>
      <p:ext uri="{BB962C8B-B14F-4D97-AF65-F5344CB8AC3E}">
        <p14:creationId xmlns:p14="http://schemas.microsoft.com/office/powerpoint/2010/main" val="5428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1800" dirty="0"/>
          </a:p>
        </p:txBody>
      </p:sp>
      <p:sp>
        <p:nvSpPr>
          <p:cNvPr id="4" name="Slide Number Placeholder 3"/>
          <p:cNvSpPr>
            <a:spLocks noGrp="1"/>
          </p:cNvSpPr>
          <p:nvPr>
            <p:ph type="sldNum" sz="quarter" idx="5"/>
          </p:nvPr>
        </p:nvSpPr>
        <p:spPr/>
        <p:txBody>
          <a:bodyPr/>
          <a:lstStyle/>
          <a:p>
            <a:fld id="{793252F2-39F9-4FE5-B40B-4E04CDA26EA7}" type="slidenum">
              <a:rPr lang="en-US" smtClean="0"/>
              <a:t>12</a:t>
            </a:fld>
            <a:endParaRPr lang="en-US"/>
          </a:p>
        </p:txBody>
      </p:sp>
    </p:spTree>
    <p:extLst>
      <p:ext uri="{BB962C8B-B14F-4D97-AF65-F5344CB8AC3E}">
        <p14:creationId xmlns:p14="http://schemas.microsoft.com/office/powerpoint/2010/main" val="359575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1800" dirty="0"/>
          </a:p>
        </p:txBody>
      </p:sp>
      <p:sp>
        <p:nvSpPr>
          <p:cNvPr id="4" name="Slide Number Placeholder 3"/>
          <p:cNvSpPr>
            <a:spLocks noGrp="1"/>
          </p:cNvSpPr>
          <p:nvPr>
            <p:ph type="sldNum" sz="quarter" idx="5"/>
          </p:nvPr>
        </p:nvSpPr>
        <p:spPr/>
        <p:txBody>
          <a:bodyPr/>
          <a:lstStyle/>
          <a:p>
            <a:fld id="{793252F2-39F9-4FE5-B40B-4E04CDA26EA7}" type="slidenum">
              <a:rPr lang="en-US" smtClean="0"/>
              <a:t>13</a:t>
            </a:fld>
            <a:endParaRPr lang="en-US"/>
          </a:p>
        </p:txBody>
      </p:sp>
    </p:spTree>
    <p:extLst>
      <p:ext uri="{BB962C8B-B14F-4D97-AF65-F5344CB8AC3E}">
        <p14:creationId xmlns:p14="http://schemas.microsoft.com/office/powerpoint/2010/main" val="144918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93252F2-39F9-4FE5-B40B-4E04CDA26EA7}" type="slidenum">
              <a:rPr lang="en-US" smtClean="0"/>
              <a:t>14</a:t>
            </a:fld>
            <a:endParaRPr lang="en-US"/>
          </a:p>
        </p:txBody>
      </p:sp>
    </p:spTree>
    <p:extLst>
      <p:ext uri="{BB962C8B-B14F-4D97-AF65-F5344CB8AC3E}">
        <p14:creationId xmlns:p14="http://schemas.microsoft.com/office/powerpoint/2010/main" val="2746039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793252F2-39F9-4FE5-B40B-4E04CDA26EA7}" type="slidenum">
              <a:rPr lang="en-US" smtClean="0"/>
              <a:t>15</a:t>
            </a:fld>
            <a:endParaRPr lang="en-US"/>
          </a:p>
        </p:txBody>
      </p:sp>
    </p:spTree>
    <p:extLst>
      <p:ext uri="{BB962C8B-B14F-4D97-AF65-F5344CB8AC3E}">
        <p14:creationId xmlns:p14="http://schemas.microsoft.com/office/powerpoint/2010/main" val="47570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6DA00F05-3B7C-41FF-A708-FAE3979D1821}" type="datetimeFigureOut">
              <a:rPr lang="en-CA" smtClean="0"/>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360446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DA00F05-3B7C-41FF-A708-FAE3979D1821}" type="datetimeFigureOut">
              <a:rPr lang="en-CA" smtClean="0"/>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355659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DA00F05-3B7C-41FF-A708-FAE3979D1821}" type="datetimeFigureOut">
              <a:rPr lang="en-CA" smtClean="0"/>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223496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595120"/>
            <a:ext cx="10515600" cy="4423093"/>
          </a:xfrm>
          <a:prstGeom prst="rect">
            <a:avLst/>
          </a:prstGeom>
        </p:spPr>
        <p:txBody>
          <a:bodyPr/>
          <a:lstStyle>
            <a:lvl1pPr marL="342900" marR="0" indent="-34290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solidFill>
                  <a:srgbClr val="282F39"/>
                </a:solidFill>
                <a:latin typeface="Calibri Light" panose="020F0302020204030204" pitchFamily="34" charset="0"/>
                <a:cs typeface="Calibri Light" panose="020F0302020204030204" pitchFamily="34" charset="0"/>
              </a:defRPr>
            </a:lvl1pPr>
          </a:lstStyle>
          <a:p>
            <a:pPr marL="342900" indent="-342900">
              <a:lnSpc>
                <a:spcPct val="200000"/>
              </a:lnSpc>
              <a:buFont typeface="Arial" panose="020B0604020202020204" pitchFamily="34" charset="0"/>
              <a:buChar char="•"/>
            </a:pPr>
            <a:r>
              <a:rPr lang="en-US" sz="2800" dirty="0">
                <a:solidFill>
                  <a:srgbClr val="282F39"/>
                </a:solidFill>
                <a:latin typeface="Calibri Light" panose="020F0302020204030204" pitchFamily="34" charset="0"/>
                <a:cs typeface="Calibri Light" panose="020F0302020204030204" pitchFamily="34" charset="0"/>
              </a:rPr>
              <a:t>Body copy in Calibri Light (28) - RGB 40/47/57</a:t>
            </a:r>
          </a:p>
          <a:p>
            <a:pPr marL="342900" marR="0" lvl="0" indent="-34290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sz="2800" dirty="0">
                <a:solidFill>
                  <a:srgbClr val="282F39"/>
                </a:solidFill>
                <a:latin typeface="Calibri Light" panose="020F0302020204030204" pitchFamily="34" charset="0"/>
                <a:cs typeface="Calibri Light" panose="020F0302020204030204" pitchFamily="34" charset="0"/>
              </a:rPr>
              <a:t>Body copy in Calibri Light (28) - RGB 40/47/57</a:t>
            </a:r>
          </a:p>
          <a:p>
            <a:pPr marL="342900" marR="0" lvl="0" indent="-34290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sz="2800" dirty="0">
                <a:solidFill>
                  <a:srgbClr val="282F39"/>
                </a:solidFill>
                <a:latin typeface="Calibri Light" panose="020F0302020204030204" pitchFamily="34" charset="0"/>
                <a:cs typeface="Calibri Light" panose="020F0302020204030204" pitchFamily="34" charset="0"/>
              </a:rPr>
              <a:t>Body copy in Calibri Light (28) - RGB 40/47/57</a:t>
            </a:r>
          </a:p>
          <a:p>
            <a:pPr marL="342900" indent="-342900">
              <a:lnSpc>
                <a:spcPct val="200000"/>
              </a:lnSpc>
              <a:buFont typeface="Arial" panose="020B0604020202020204" pitchFamily="34" charset="0"/>
              <a:buChar char="•"/>
            </a:pPr>
            <a:endParaRPr lang="en-US" sz="2800" dirty="0">
              <a:solidFill>
                <a:srgbClr val="282F39"/>
              </a:solidFill>
              <a:latin typeface="Calibri Light" panose="020F0302020204030204" pitchFamily="34" charset="0"/>
              <a:cs typeface="Calibri Light" panose="020F0302020204030204" pitchFamily="34" charset="0"/>
            </a:endParaRPr>
          </a:p>
        </p:txBody>
      </p:sp>
      <p:sp>
        <p:nvSpPr>
          <p:cNvPr id="7" name="Title 1"/>
          <p:cNvSpPr>
            <a:spLocks noGrp="1"/>
          </p:cNvSpPr>
          <p:nvPr>
            <p:ph type="title" hasCustomPrompt="1"/>
          </p:nvPr>
        </p:nvSpPr>
        <p:spPr>
          <a:xfrm>
            <a:off x="838200" y="396240"/>
            <a:ext cx="10515600" cy="853365"/>
          </a:xfrm>
          <a:prstGeom prst="rect">
            <a:avLst/>
          </a:prstGeom>
        </p:spPr>
        <p:txBody>
          <a:bodyPr/>
          <a:lstStyle>
            <a:lvl1pPr>
              <a:defRPr sz="4400" b="1">
                <a:solidFill>
                  <a:srgbClr val="582C83"/>
                </a:solidFill>
                <a:latin typeface="+mj-lt"/>
                <a:ea typeface="Lato Semibold" panose="020B0604020202020204" charset="0"/>
                <a:cs typeface="Lato Semibold" panose="020B0604020202020204" charset="0"/>
              </a:defRPr>
            </a:lvl1pPr>
          </a:lstStyle>
          <a:p>
            <a:r>
              <a:rPr lang="en-US" sz="4400" spc="-100" dirty="0">
                <a:latin typeface="Lato Semibold" panose="020B0604020202020204" charset="0"/>
                <a:ea typeface="Lato Semibold" panose="020B0604020202020204" charset="0"/>
                <a:cs typeface="Lato Semibold" panose="020B0604020202020204" charset="0"/>
              </a:rPr>
              <a:t>Header in Calibri Light bold font (44)</a:t>
            </a:r>
            <a:endParaRPr lang="en-US" dirty="0"/>
          </a:p>
        </p:txBody>
      </p:sp>
      <p:sp>
        <p:nvSpPr>
          <p:cNvPr id="5" name="Slide Number Placeholder 2"/>
          <p:cNvSpPr>
            <a:spLocks noGrp="1"/>
          </p:cNvSpPr>
          <p:nvPr>
            <p:ph type="sldNum" sz="quarter" idx="4"/>
          </p:nvPr>
        </p:nvSpPr>
        <p:spPr>
          <a:xfrm>
            <a:off x="0" y="6464024"/>
            <a:ext cx="541020" cy="365125"/>
          </a:xfrm>
          <a:prstGeom prst="rect">
            <a:avLst/>
          </a:prstGeom>
        </p:spPr>
        <p:txBody>
          <a:bodyPr vert="horz" lIns="91440" tIns="45720" rIns="91440" bIns="45720" rtlCol="0" anchor="ctr"/>
          <a:lstStyle>
            <a:lvl1pPr algn="r">
              <a:defRPr sz="1100">
                <a:solidFill>
                  <a:srgbClr val="582C83"/>
                </a:solidFill>
                <a:latin typeface="+mj-lt"/>
              </a:defRPr>
            </a:lvl1pPr>
          </a:lstStyle>
          <a:p>
            <a:fld id="{6C598D4E-AA1F-4DF1-B722-EFB27B15C32F}" type="slidenum">
              <a:rPr lang="en-US" smtClean="0"/>
              <a:pPr/>
              <a:t>‹#›</a:t>
            </a:fld>
            <a:endParaRPr lang="en-US" dirty="0"/>
          </a:p>
        </p:txBody>
      </p:sp>
    </p:spTree>
    <p:extLst>
      <p:ext uri="{BB962C8B-B14F-4D97-AF65-F5344CB8AC3E}">
        <p14:creationId xmlns:p14="http://schemas.microsoft.com/office/powerpoint/2010/main" val="331232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DA00F05-3B7C-41FF-A708-FAE3979D1821}" type="datetimeFigureOut">
              <a:rPr lang="en-CA" smtClean="0"/>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164424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A00F05-3B7C-41FF-A708-FAE3979D1821}" type="datetimeFigureOut">
              <a:rPr lang="en-CA" smtClean="0"/>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240971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DA00F05-3B7C-41FF-A708-FAE3979D1821}" type="datetimeFigureOut">
              <a:rPr lang="en-CA" smtClean="0"/>
              <a:t>2022-10-24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113351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DA00F05-3B7C-41FF-A708-FAE3979D1821}" type="datetimeFigureOut">
              <a:rPr lang="en-CA" smtClean="0"/>
              <a:t>2022-10-24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24620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DA00F05-3B7C-41FF-A708-FAE3979D1821}" type="datetimeFigureOut">
              <a:rPr lang="en-CA" smtClean="0"/>
              <a:t>2022-10-24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172949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00F05-3B7C-41FF-A708-FAE3979D1821}" type="datetimeFigureOut">
              <a:rPr lang="en-CA" smtClean="0"/>
              <a:t>2022-10-24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129672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A00F05-3B7C-41FF-A708-FAE3979D1821}" type="datetimeFigureOut">
              <a:rPr lang="en-CA" smtClean="0"/>
              <a:t>2022-10-24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31332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A00F05-3B7C-41FF-A708-FAE3979D1821}" type="datetimeFigureOut">
              <a:rPr lang="en-CA" smtClean="0"/>
              <a:t>2022-10-24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364E0A-C96D-473A-95FB-CE6D9EDDDDEE}" type="slidenum">
              <a:rPr lang="en-CA" smtClean="0"/>
              <a:t>‹#›</a:t>
            </a:fld>
            <a:endParaRPr lang="en-CA"/>
          </a:p>
        </p:txBody>
      </p:sp>
    </p:spTree>
    <p:extLst>
      <p:ext uri="{BB962C8B-B14F-4D97-AF65-F5344CB8AC3E}">
        <p14:creationId xmlns:p14="http://schemas.microsoft.com/office/powerpoint/2010/main" val="329574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00F05-3B7C-41FF-A708-FAE3979D1821}" type="datetimeFigureOut">
              <a:rPr lang="en-CA" smtClean="0"/>
              <a:t>2022-10-24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64E0A-C96D-473A-95FB-CE6D9EDDDDEE}" type="slidenum">
              <a:rPr lang="en-CA" smtClean="0"/>
              <a:t>‹#›</a:t>
            </a:fld>
            <a:endParaRPr lang="en-CA"/>
          </a:p>
        </p:txBody>
      </p:sp>
      <p:pic>
        <p:nvPicPr>
          <p:cNvPr id="7" name="Picture 6">
            <a:extLst>
              <a:ext uri="{FF2B5EF4-FFF2-40B4-BE49-F238E27FC236}">
                <a16:creationId xmlns:a16="http://schemas.microsoft.com/office/drawing/2014/main" id="{5C73FF04-E323-FFDF-70AD-3FCAD6A91C9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908799"/>
          </a:xfrm>
          <a:prstGeom prst="rect">
            <a:avLst/>
          </a:prstGeom>
        </p:spPr>
      </p:pic>
    </p:spTree>
    <p:extLst>
      <p:ext uri="{BB962C8B-B14F-4D97-AF65-F5344CB8AC3E}">
        <p14:creationId xmlns:p14="http://schemas.microsoft.com/office/powerpoint/2010/main" val="270006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08799"/>
          </a:xfrm>
          <a:prstGeom prst="rect">
            <a:avLst/>
          </a:prstGeom>
        </p:spPr>
      </p:pic>
      <p:sp>
        <p:nvSpPr>
          <p:cNvPr id="5" name="TextBox 4">
            <a:extLst>
              <a:ext uri="{FF2B5EF4-FFF2-40B4-BE49-F238E27FC236}">
                <a16:creationId xmlns:a16="http://schemas.microsoft.com/office/drawing/2014/main" id="{90569D86-80EF-3CDD-F831-082D428CEB2B}"/>
              </a:ext>
            </a:extLst>
          </p:cNvPr>
          <p:cNvSpPr txBox="1"/>
          <p:nvPr/>
        </p:nvSpPr>
        <p:spPr>
          <a:xfrm>
            <a:off x="1524000" y="1426975"/>
            <a:ext cx="9144000" cy="1323439"/>
          </a:xfrm>
          <a:prstGeom prst="rect">
            <a:avLst/>
          </a:prstGeom>
          <a:noFill/>
        </p:spPr>
        <p:txBody>
          <a:bodyPr wrap="square">
            <a:spAutoFit/>
          </a:bodyPr>
          <a:lstStyle/>
          <a:p>
            <a:pPr algn="ctr"/>
            <a:r>
              <a:rPr lang="en-US" sz="4000" b="1" dirty="0">
                <a:solidFill>
                  <a:srgbClr val="582C83"/>
                </a:solidFill>
                <a:latin typeface="+mj-lt"/>
              </a:rPr>
              <a:t>Leveraging Data and Analytics to Find the Transformational Donors in your Database</a:t>
            </a:r>
            <a:endParaRPr lang="en-CA" sz="4000" b="1" dirty="0">
              <a:solidFill>
                <a:srgbClr val="582C83"/>
              </a:solidFill>
              <a:latin typeface="+mj-lt"/>
            </a:endParaRPr>
          </a:p>
        </p:txBody>
      </p:sp>
      <p:sp>
        <p:nvSpPr>
          <p:cNvPr id="6" name="Text Placeholder 3">
            <a:extLst>
              <a:ext uri="{FF2B5EF4-FFF2-40B4-BE49-F238E27FC236}">
                <a16:creationId xmlns:a16="http://schemas.microsoft.com/office/drawing/2014/main" id="{BA431A4C-88EC-CF74-7FBE-BA6588218745}"/>
              </a:ext>
            </a:extLst>
          </p:cNvPr>
          <p:cNvSpPr txBox="1">
            <a:spLocks/>
          </p:cNvSpPr>
          <p:nvPr/>
        </p:nvSpPr>
        <p:spPr>
          <a:xfrm>
            <a:off x="1855923" y="4945282"/>
            <a:ext cx="8480153" cy="5410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582C8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tx1"/>
                </a:solidFill>
              </a:rPr>
              <a:t>Jennifer Robins, MBA</a:t>
            </a:r>
          </a:p>
        </p:txBody>
      </p:sp>
      <p:sp>
        <p:nvSpPr>
          <p:cNvPr id="8" name="Text Placeholder 3">
            <a:extLst>
              <a:ext uri="{FF2B5EF4-FFF2-40B4-BE49-F238E27FC236}">
                <a16:creationId xmlns:a16="http://schemas.microsoft.com/office/drawing/2014/main" id="{37846C06-6B60-F53C-2616-E8E52CEAD7DA}"/>
              </a:ext>
            </a:extLst>
          </p:cNvPr>
          <p:cNvSpPr txBox="1">
            <a:spLocks/>
          </p:cNvSpPr>
          <p:nvPr/>
        </p:nvSpPr>
        <p:spPr>
          <a:xfrm>
            <a:off x="1840543" y="3165623"/>
            <a:ext cx="8480153" cy="5410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582C8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tx1"/>
                </a:solidFill>
              </a:rPr>
              <a:t>Jessica Diniz</a:t>
            </a:r>
          </a:p>
        </p:txBody>
      </p:sp>
      <p:sp>
        <p:nvSpPr>
          <p:cNvPr id="9" name="Text Placeholder 4">
            <a:extLst>
              <a:ext uri="{FF2B5EF4-FFF2-40B4-BE49-F238E27FC236}">
                <a16:creationId xmlns:a16="http://schemas.microsoft.com/office/drawing/2014/main" id="{3D2A3CD7-C601-5533-1ABB-421F11C1B4C0}"/>
              </a:ext>
            </a:extLst>
          </p:cNvPr>
          <p:cNvSpPr txBox="1">
            <a:spLocks/>
          </p:cNvSpPr>
          <p:nvPr/>
        </p:nvSpPr>
        <p:spPr>
          <a:xfrm>
            <a:off x="1855923" y="5336790"/>
            <a:ext cx="8480153" cy="5286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kern="1200">
                <a:solidFill>
                  <a:srgbClr val="582C8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tx1"/>
                </a:solidFill>
              </a:rPr>
              <a:t>Director, Business Development – Not-for-Profit Lead</a:t>
            </a:r>
          </a:p>
          <a:p>
            <a:pPr algn="ctr"/>
            <a:r>
              <a:rPr lang="en-US" sz="2800" dirty="0">
                <a:solidFill>
                  <a:schemeClr val="tx1"/>
                </a:solidFill>
              </a:rPr>
              <a:t>Environics Analytics </a:t>
            </a:r>
          </a:p>
        </p:txBody>
      </p:sp>
      <p:sp>
        <p:nvSpPr>
          <p:cNvPr id="10" name="Text Placeholder 4">
            <a:extLst>
              <a:ext uri="{FF2B5EF4-FFF2-40B4-BE49-F238E27FC236}">
                <a16:creationId xmlns:a16="http://schemas.microsoft.com/office/drawing/2014/main" id="{C030BA99-3C1D-6DFA-148E-5B085E2D9C23}"/>
              </a:ext>
            </a:extLst>
          </p:cNvPr>
          <p:cNvSpPr txBox="1">
            <a:spLocks/>
          </p:cNvSpPr>
          <p:nvPr/>
        </p:nvSpPr>
        <p:spPr>
          <a:xfrm>
            <a:off x="1840543" y="3574368"/>
            <a:ext cx="8480153" cy="9477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kern="1200">
                <a:solidFill>
                  <a:srgbClr val="582C8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tx1"/>
                </a:solidFill>
              </a:rPr>
              <a:t>Chief Development Officer</a:t>
            </a:r>
          </a:p>
          <a:p>
            <a:pPr algn="ctr"/>
            <a:r>
              <a:rPr lang="en-US" sz="2800" dirty="0">
                <a:solidFill>
                  <a:schemeClr val="tx1"/>
                </a:solidFill>
              </a:rPr>
              <a:t>JDRF</a:t>
            </a:r>
          </a:p>
        </p:txBody>
      </p:sp>
    </p:spTree>
    <p:extLst>
      <p:ext uri="{BB962C8B-B14F-4D97-AF65-F5344CB8AC3E}">
        <p14:creationId xmlns:p14="http://schemas.microsoft.com/office/powerpoint/2010/main" val="411289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292B-ABD1-1CBE-E4A8-102B180810C0}"/>
              </a:ext>
            </a:extLst>
          </p:cNvPr>
          <p:cNvSpPr>
            <a:spLocks noGrp="1"/>
          </p:cNvSpPr>
          <p:nvPr>
            <p:ph type="title"/>
          </p:nvPr>
        </p:nvSpPr>
        <p:spPr/>
        <p:txBody>
          <a:bodyPr/>
          <a:lstStyle/>
          <a:p>
            <a:r>
              <a:rPr lang="en-CA" dirty="0">
                <a:solidFill>
                  <a:srgbClr val="582C83"/>
                </a:solidFill>
              </a:rPr>
              <a:t>Key Trends from 2021 and early 2022</a:t>
            </a:r>
          </a:p>
        </p:txBody>
      </p:sp>
      <p:sp>
        <p:nvSpPr>
          <p:cNvPr id="3" name="Text Placeholder 2">
            <a:extLst>
              <a:ext uri="{FF2B5EF4-FFF2-40B4-BE49-F238E27FC236}">
                <a16:creationId xmlns:a16="http://schemas.microsoft.com/office/drawing/2014/main" id="{8F82CE32-B50B-5094-ABD0-1562AE8FC131}"/>
              </a:ext>
            </a:extLst>
          </p:cNvPr>
          <p:cNvSpPr>
            <a:spLocks noGrp="1"/>
          </p:cNvSpPr>
          <p:nvPr>
            <p:ph type="body" idx="1"/>
          </p:nvPr>
        </p:nvSpPr>
        <p:spPr/>
        <p:txBody>
          <a:bodyPr/>
          <a:lstStyle/>
          <a:p>
            <a:r>
              <a:rPr lang="en-CA" dirty="0">
                <a:solidFill>
                  <a:srgbClr val="6D549A"/>
                </a:solidFill>
              </a:rPr>
              <a:t>It’s been a wild ride!</a:t>
            </a:r>
          </a:p>
        </p:txBody>
      </p:sp>
    </p:spTree>
    <p:extLst>
      <p:ext uri="{BB962C8B-B14F-4D97-AF65-F5344CB8AC3E}">
        <p14:creationId xmlns:p14="http://schemas.microsoft.com/office/powerpoint/2010/main" val="342763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AB1ADBD-8D98-5A12-476E-72D4DB3E3517}"/>
              </a:ext>
            </a:extLst>
          </p:cNvPr>
          <p:cNvGraphicFramePr>
            <a:graphicFrameLocks/>
          </p:cNvGraphicFramePr>
          <p:nvPr>
            <p:extLst>
              <p:ext uri="{D42A27DB-BD31-4B8C-83A1-F6EECF244321}">
                <p14:modId xmlns:p14="http://schemas.microsoft.com/office/powerpoint/2010/main" val="348004487"/>
              </p:ext>
            </p:extLst>
          </p:nvPr>
        </p:nvGraphicFramePr>
        <p:xfrm>
          <a:off x="416486" y="1377918"/>
          <a:ext cx="11775514" cy="471022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a:extLst>
              <a:ext uri="{FF2B5EF4-FFF2-40B4-BE49-F238E27FC236}">
                <a16:creationId xmlns:a16="http://schemas.microsoft.com/office/drawing/2014/main" id="{35B3B198-C2C4-8C6F-8477-40F211AA5BF6}"/>
              </a:ext>
            </a:extLst>
          </p:cNvPr>
          <p:cNvSpPr txBox="1">
            <a:spLocks/>
          </p:cNvSpPr>
          <p:nvPr/>
        </p:nvSpPr>
        <p:spPr>
          <a:xfrm>
            <a:off x="838200" y="396240"/>
            <a:ext cx="1051560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582C83"/>
                </a:solidFill>
              </a:rPr>
              <a:t>Market Trends</a:t>
            </a:r>
            <a:endParaRPr lang="en-CA" b="1" dirty="0">
              <a:solidFill>
                <a:srgbClr val="582C83"/>
              </a:solidFill>
            </a:endParaRPr>
          </a:p>
        </p:txBody>
      </p:sp>
      <p:pic>
        <p:nvPicPr>
          <p:cNvPr id="7" name="Picture 6" descr="A blue background with white text&#10;&#10;Description automatically generated with low confidence">
            <a:extLst>
              <a:ext uri="{FF2B5EF4-FFF2-40B4-BE49-F238E27FC236}">
                <a16:creationId xmlns:a16="http://schemas.microsoft.com/office/drawing/2014/main" id="{1704090B-857D-68E3-59C8-8D5D7710B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311100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a:xfrm>
            <a:off x="838200" y="396240"/>
            <a:ext cx="10960510" cy="853365"/>
          </a:xfrm>
        </p:spPr>
        <p:txBody>
          <a:bodyPr>
            <a:normAutofit/>
          </a:bodyPr>
          <a:lstStyle/>
          <a:p>
            <a:r>
              <a:rPr lang="en-US" sz="3600" dirty="0"/>
              <a:t>Average Canadian Household Balance Sheet</a:t>
            </a:r>
            <a:endParaRPr lang="en-CA" sz="3600" dirty="0"/>
          </a:p>
        </p:txBody>
      </p:sp>
      <p:sp>
        <p:nvSpPr>
          <p:cNvPr id="19" name="TextBox 18">
            <a:extLst>
              <a:ext uri="{FF2B5EF4-FFF2-40B4-BE49-F238E27FC236}">
                <a16:creationId xmlns:a16="http://schemas.microsoft.com/office/drawing/2014/main" id="{00083418-B3E1-440D-8F8B-B85BE6FBCE9B}"/>
              </a:ext>
            </a:extLst>
          </p:cNvPr>
          <p:cNvSpPr txBox="1"/>
          <p:nvPr/>
        </p:nvSpPr>
        <p:spPr>
          <a:xfrm>
            <a:off x="838200" y="1012282"/>
            <a:ext cx="7715250" cy="461665"/>
          </a:xfrm>
          <a:prstGeom prst="rect">
            <a:avLst/>
          </a:prstGeom>
          <a:noFill/>
        </p:spPr>
        <p:txBody>
          <a:bodyPr wrap="square" rtlCol="0">
            <a:spAutoFit/>
          </a:bodyPr>
          <a:lstStyle/>
          <a:p>
            <a:r>
              <a:rPr lang="en-CA" sz="2400" b="1" dirty="0">
                <a:solidFill>
                  <a:srgbClr val="6D549A"/>
                </a:solidFill>
                <a:latin typeface="+mj-lt"/>
              </a:rPr>
              <a:t>Canadian Average Value and Growth Rates per Household</a:t>
            </a:r>
          </a:p>
        </p:txBody>
      </p:sp>
      <p:sp>
        <p:nvSpPr>
          <p:cNvPr id="4" name="Slide Number Placeholder 3">
            <a:extLst>
              <a:ext uri="{FF2B5EF4-FFF2-40B4-BE49-F238E27FC236}">
                <a16:creationId xmlns:a16="http://schemas.microsoft.com/office/drawing/2014/main" id="{993E2C66-D004-40CA-91B7-A3BE3844E55A}"/>
              </a:ext>
            </a:extLst>
          </p:cNvPr>
          <p:cNvSpPr>
            <a:spLocks noGrp="1"/>
          </p:cNvSpPr>
          <p:nvPr>
            <p:ph type="sldNum" sz="quarter" idx="4"/>
          </p:nvPr>
        </p:nvSpPr>
        <p:spPr/>
        <p:txBody>
          <a:bodyPr/>
          <a:lstStyle/>
          <a:p>
            <a:fld id="{6C598D4E-AA1F-4DF1-B722-EFB27B15C32F}" type="slidenum">
              <a:rPr lang="en-US" smtClean="0"/>
              <a:pPr/>
              <a:t>12</a:t>
            </a:fld>
            <a:endParaRPr lang="en-US" dirty="0"/>
          </a:p>
        </p:txBody>
      </p:sp>
      <p:pic>
        <p:nvPicPr>
          <p:cNvPr id="8" name="Picture 7">
            <a:extLst>
              <a:ext uri="{FF2B5EF4-FFF2-40B4-BE49-F238E27FC236}">
                <a16:creationId xmlns:a16="http://schemas.microsoft.com/office/drawing/2014/main" id="{4E623C91-D75C-87EC-8835-0DC1F2090C5F}"/>
              </a:ext>
            </a:extLst>
          </p:cNvPr>
          <p:cNvPicPr>
            <a:picLocks noChangeAspect="1"/>
          </p:cNvPicPr>
          <p:nvPr/>
        </p:nvPicPr>
        <p:blipFill rotWithShape="1">
          <a:blip r:embed="rId3"/>
          <a:srcRect b="5633"/>
          <a:stretch/>
        </p:blipFill>
        <p:spPr>
          <a:xfrm>
            <a:off x="1174503" y="1579554"/>
            <a:ext cx="10287903" cy="4477432"/>
          </a:xfrm>
          <a:prstGeom prst="rect">
            <a:avLst/>
          </a:prstGeom>
        </p:spPr>
      </p:pic>
      <p:pic>
        <p:nvPicPr>
          <p:cNvPr id="2" name="Picture 1" descr="A blue background with white text&#10;&#10;Description automatically generated with low confidence">
            <a:extLst>
              <a:ext uri="{FF2B5EF4-FFF2-40B4-BE49-F238E27FC236}">
                <a16:creationId xmlns:a16="http://schemas.microsoft.com/office/drawing/2014/main" id="{C72AC7E4-1547-61F7-9C29-3D8BCFDB7A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133465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a:xfrm>
            <a:off x="838200" y="396240"/>
            <a:ext cx="10960510" cy="853365"/>
          </a:xfrm>
        </p:spPr>
        <p:txBody>
          <a:bodyPr/>
          <a:lstStyle/>
          <a:p>
            <a:r>
              <a:rPr lang="en-US" dirty="0"/>
              <a:t>Net Worth Increases Across Canada</a:t>
            </a:r>
            <a:endParaRPr lang="en-CA" dirty="0"/>
          </a:p>
        </p:txBody>
      </p:sp>
      <p:sp>
        <p:nvSpPr>
          <p:cNvPr id="19" name="TextBox 18">
            <a:extLst>
              <a:ext uri="{FF2B5EF4-FFF2-40B4-BE49-F238E27FC236}">
                <a16:creationId xmlns:a16="http://schemas.microsoft.com/office/drawing/2014/main" id="{00083418-B3E1-440D-8F8B-B85BE6FBCE9B}"/>
              </a:ext>
            </a:extLst>
          </p:cNvPr>
          <p:cNvSpPr txBox="1"/>
          <p:nvPr/>
        </p:nvSpPr>
        <p:spPr>
          <a:xfrm>
            <a:off x="838200" y="932380"/>
            <a:ext cx="7715250" cy="461665"/>
          </a:xfrm>
          <a:prstGeom prst="rect">
            <a:avLst/>
          </a:prstGeom>
          <a:noFill/>
        </p:spPr>
        <p:txBody>
          <a:bodyPr wrap="square" rtlCol="0">
            <a:spAutoFit/>
          </a:bodyPr>
          <a:lstStyle/>
          <a:p>
            <a:r>
              <a:rPr lang="en-CA" sz="2400" b="1" dirty="0">
                <a:solidFill>
                  <a:srgbClr val="6D549A"/>
                </a:solidFill>
                <a:latin typeface="+mj-lt"/>
              </a:rPr>
              <a:t>Net Worth per Household</a:t>
            </a:r>
          </a:p>
        </p:txBody>
      </p:sp>
      <p:sp>
        <p:nvSpPr>
          <p:cNvPr id="11" name="TextBox 1">
            <a:extLst>
              <a:ext uri="{FF2B5EF4-FFF2-40B4-BE49-F238E27FC236}">
                <a16:creationId xmlns:a16="http://schemas.microsoft.com/office/drawing/2014/main" id="{AAF75EC0-83AE-45B6-B9CC-4C7EF63FB068}"/>
              </a:ext>
            </a:extLst>
          </p:cNvPr>
          <p:cNvSpPr txBox="1">
            <a:spLocks noChangeArrowheads="1"/>
          </p:cNvSpPr>
          <p:nvPr/>
        </p:nvSpPr>
        <p:spPr bwMode="auto">
          <a:xfrm>
            <a:off x="781645" y="6519446"/>
            <a:ext cx="3984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rgbClr val="282F39"/>
                </a:solidFill>
                <a:latin typeface="Calibri Light" panose="020F0302020204030204" pitchFamily="34" charset="0"/>
              </a:rPr>
              <a:t>Southwestern Ontario is defined as the five CMAs of Hamilton, London, Kitchener - Cambridge - Waterloo, St. Catharines - Niagara, and Windsor</a:t>
            </a:r>
          </a:p>
        </p:txBody>
      </p:sp>
      <p:sp>
        <p:nvSpPr>
          <p:cNvPr id="4" name="Slide Number Placeholder 3">
            <a:extLst>
              <a:ext uri="{FF2B5EF4-FFF2-40B4-BE49-F238E27FC236}">
                <a16:creationId xmlns:a16="http://schemas.microsoft.com/office/drawing/2014/main" id="{785EC145-318B-4C25-A8E5-51D9863CD2EF}"/>
              </a:ext>
            </a:extLst>
          </p:cNvPr>
          <p:cNvSpPr>
            <a:spLocks noGrp="1"/>
          </p:cNvSpPr>
          <p:nvPr>
            <p:ph type="sldNum" sz="quarter" idx="4"/>
          </p:nvPr>
        </p:nvSpPr>
        <p:spPr/>
        <p:txBody>
          <a:bodyPr/>
          <a:lstStyle/>
          <a:p>
            <a:fld id="{6C598D4E-AA1F-4DF1-B722-EFB27B15C32F}" type="slidenum">
              <a:rPr lang="en-US" smtClean="0"/>
              <a:pPr/>
              <a:t>13</a:t>
            </a:fld>
            <a:endParaRPr lang="en-US" dirty="0"/>
          </a:p>
        </p:txBody>
      </p:sp>
      <p:graphicFrame>
        <p:nvGraphicFramePr>
          <p:cNvPr id="5" name="Chart 4">
            <a:extLst>
              <a:ext uri="{FF2B5EF4-FFF2-40B4-BE49-F238E27FC236}">
                <a16:creationId xmlns:a16="http://schemas.microsoft.com/office/drawing/2014/main" id="{70D56DCA-5BB4-4A6F-4D65-FA2563E64BB3}"/>
              </a:ext>
            </a:extLst>
          </p:cNvPr>
          <p:cNvGraphicFramePr>
            <a:graphicFrameLocks/>
          </p:cNvGraphicFramePr>
          <p:nvPr>
            <p:extLst>
              <p:ext uri="{D42A27DB-BD31-4B8C-83A1-F6EECF244321}">
                <p14:modId xmlns:p14="http://schemas.microsoft.com/office/powerpoint/2010/main" val="249326526"/>
              </p:ext>
            </p:extLst>
          </p:nvPr>
        </p:nvGraphicFramePr>
        <p:xfrm>
          <a:off x="781645" y="1515862"/>
          <a:ext cx="1125769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4">
            <a:extLst>
              <a:ext uri="{FF2B5EF4-FFF2-40B4-BE49-F238E27FC236}">
                <a16:creationId xmlns:a16="http://schemas.microsoft.com/office/drawing/2014/main" id="{F3CB2AC9-6D44-549C-B0EE-C560820C2C50}"/>
              </a:ext>
            </a:extLst>
          </p:cNvPr>
          <p:cNvGraphicFramePr>
            <a:graphicFrameLocks noGrp="1"/>
          </p:cNvGraphicFramePr>
          <p:nvPr>
            <p:extLst>
              <p:ext uri="{D42A27DB-BD31-4B8C-83A1-F6EECF244321}">
                <p14:modId xmlns:p14="http://schemas.microsoft.com/office/powerpoint/2010/main" val="3303478633"/>
              </p:ext>
            </p:extLst>
          </p:nvPr>
        </p:nvGraphicFramePr>
        <p:xfrm>
          <a:off x="1713327" y="1355518"/>
          <a:ext cx="10188000" cy="370840"/>
        </p:xfrm>
        <a:graphic>
          <a:graphicData uri="http://schemas.openxmlformats.org/drawingml/2006/table">
            <a:tbl>
              <a:tblPr firstRow="1" bandRow="1">
                <a:tableStyleId>{5C22544A-7EE6-4342-B048-85BDC9FD1C3A}</a:tableStyleId>
              </a:tblPr>
              <a:tblGrid>
                <a:gridCol w="1132000">
                  <a:extLst>
                    <a:ext uri="{9D8B030D-6E8A-4147-A177-3AD203B41FA5}">
                      <a16:colId xmlns:a16="http://schemas.microsoft.com/office/drawing/2014/main" val="3397238278"/>
                    </a:ext>
                  </a:extLst>
                </a:gridCol>
                <a:gridCol w="1132000">
                  <a:extLst>
                    <a:ext uri="{9D8B030D-6E8A-4147-A177-3AD203B41FA5}">
                      <a16:colId xmlns:a16="http://schemas.microsoft.com/office/drawing/2014/main" val="1621289"/>
                    </a:ext>
                  </a:extLst>
                </a:gridCol>
                <a:gridCol w="1132000">
                  <a:extLst>
                    <a:ext uri="{9D8B030D-6E8A-4147-A177-3AD203B41FA5}">
                      <a16:colId xmlns:a16="http://schemas.microsoft.com/office/drawing/2014/main" val="844414815"/>
                    </a:ext>
                  </a:extLst>
                </a:gridCol>
                <a:gridCol w="1132000">
                  <a:extLst>
                    <a:ext uri="{9D8B030D-6E8A-4147-A177-3AD203B41FA5}">
                      <a16:colId xmlns:a16="http://schemas.microsoft.com/office/drawing/2014/main" val="2759588516"/>
                    </a:ext>
                  </a:extLst>
                </a:gridCol>
                <a:gridCol w="1132000">
                  <a:extLst>
                    <a:ext uri="{9D8B030D-6E8A-4147-A177-3AD203B41FA5}">
                      <a16:colId xmlns:a16="http://schemas.microsoft.com/office/drawing/2014/main" val="1246190283"/>
                    </a:ext>
                  </a:extLst>
                </a:gridCol>
                <a:gridCol w="1132000">
                  <a:extLst>
                    <a:ext uri="{9D8B030D-6E8A-4147-A177-3AD203B41FA5}">
                      <a16:colId xmlns:a16="http://schemas.microsoft.com/office/drawing/2014/main" val="142012897"/>
                    </a:ext>
                  </a:extLst>
                </a:gridCol>
                <a:gridCol w="1132000">
                  <a:extLst>
                    <a:ext uri="{9D8B030D-6E8A-4147-A177-3AD203B41FA5}">
                      <a16:colId xmlns:a16="http://schemas.microsoft.com/office/drawing/2014/main" val="1555185736"/>
                    </a:ext>
                  </a:extLst>
                </a:gridCol>
                <a:gridCol w="1132000">
                  <a:extLst>
                    <a:ext uri="{9D8B030D-6E8A-4147-A177-3AD203B41FA5}">
                      <a16:colId xmlns:a16="http://schemas.microsoft.com/office/drawing/2014/main" val="2271226462"/>
                    </a:ext>
                  </a:extLst>
                </a:gridCol>
                <a:gridCol w="1132000">
                  <a:extLst>
                    <a:ext uri="{9D8B030D-6E8A-4147-A177-3AD203B41FA5}">
                      <a16:colId xmlns:a16="http://schemas.microsoft.com/office/drawing/2014/main" val="1075935394"/>
                    </a:ext>
                  </a:extLst>
                </a:gridCol>
              </a:tblGrid>
              <a:tr h="370840">
                <a:tc>
                  <a:txBody>
                    <a:bodyPr/>
                    <a:lstStyle/>
                    <a:p>
                      <a:pPr algn="ctr"/>
                      <a:r>
                        <a:rPr lang="en-CA" sz="1400" dirty="0">
                          <a:solidFill>
                            <a:schemeClr val="tx1"/>
                          </a:solidFill>
                          <a:latin typeface="+mj-lt"/>
                        </a:rPr>
                        <a:t>24.0%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30.2%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48.8%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24.8%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15.3%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24.3%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18.9%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39.5%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graphicFrame>
        <p:nvGraphicFramePr>
          <p:cNvPr id="15" name="Chart 14">
            <a:extLst>
              <a:ext uri="{FF2B5EF4-FFF2-40B4-BE49-F238E27FC236}">
                <a16:creationId xmlns:a16="http://schemas.microsoft.com/office/drawing/2014/main" id="{B2F50295-BFAD-6A80-5E46-28B46834678E}"/>
              </a:ext>
            </a:extLst>
          </p:cNvPr>
          <p:cNvGraphicFramePr>
            <a:graphicFrameLocks/>
          </p:cNvGraphicFramePr>
          <p:nvPr>
            <p:extLst>
              <p:ext uri="{D42A27DB-BD31-4B8C-83A1-F6EECF244321}">
                <p14:modId xmlns:p14="http://schemas.microsoft.com/office/powerpoint/2010/main" val="709739756"/>
              </p:ext>
            </p:extLst>
          </p:nvPr>
        </p:nvGraphicFramePr>
        <p:xfrm>
          <a:off x="843325" y="4101483"/>
          <a:ext cx="1119601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4">
            <a:extLst>
              <a:ext uri="{FF2B5EF4-FFF2-40B4-BE49-F238E27FC236}">
                <a16:creationId xmlns:a16="http://schemas.microsoft.com/office/drawing/2014/main" id="{5F69503B-8B79-3670-B942-23AD9C1CF756}"/>
              </a:ext>
            </a:extLst>
          </p:cNvPr>
          <p:cNvGraphicFramePr>
            <a:graphicFrameLocks noGrp="1"/>
          </p:cNvGraphicFramePr>
          <p:nvPr>
            <p:extLst>
              <p:ext uri="{D42A27DB-BD31-4B8C-83A1-F6EECF244321}">
                <p14:modId xmlns:p14="http://schemas.microsoft.com/office/powerpoint/2010/main" val="3125194243"/>
              </p:ext>
            </p:extLst>
          </p:nvPr>
        </p:nvGraphicFramePr>
        <p:xfrm>
          <a:off x="1713327" y="3939853"/>
          <a:ext cx="10188000" cy="370840"/>
        </p:xfrm>
        <a:graphic>
          <a:graphicData uri="http://schemas.openxmlformats.org/drawingml/2006/table">
            <a:tbl>
              <a:tblPr firstRow="1" bandRow="1">
                <a:tableStyleId>{5C22544A-7EE6-4342-B048-85BDC9FD1C3A}</a:tableStyleId>
              </a:tblPr>
              <a:tblGrid>
                <a:gridCol w="1132000">
                  <a:extLst>
                    <a:ext uri="{9D8B030D-6E8A-4147-A177-3AD203B41FA5}">
                      <a16:colId xmlns:a16="http://schemas.microsoft.com/office/drawing/2014/main" val="3397238278"/>
                    </a:ext>
                  </a:extLst>
                </a:gridCol>
                <a:gridCol w="1132000">
                  <a:extLst>
                    <a:ext uri="{9D8B030D-6E8A-4147-A177-3AD203B41FA5}">
                      <a16:colId xmlns:a16="http://schemas.microsoft.com/office/drawing/2014/main" val="1621289"/>
                    </a:ext>
                  </a:extLst>
                </a:gridCol>
                <a:gridCol w="1132000">
                  <a:extLst>
                    <a:ext uri="{9D8B030D-6E8A-4147-A177-3AD203B41FA5}">
                      <a16:colId xmlns:a16="http://schemas.microsoft.com/office/drawing/2014/main" val="844414815"/>
                    </a:ext>
                  </a:extLst>
                </a:gridCol>
                <a:gridCol w="1132000">
                  <a:extLst>
                    <a:ext uri="{9D8B030D-6E8A-4147-A177-3AD203B41FA5}">
                      <a16:colId xmlns:a16="http://schemas.microsoft.com/office/drawing/2014/main" val="2759588516"/>
                    </a:ext>
                  </a:extLst>
                </a:gridCol>
                <a:gridCol w="1132000">
                  <a:extLst>
                    <a:ext uri="{9D8B030D-6E8A-4147-A177-3AD203B41FA5}">
                      <a16:colId xmlns:a16="http://schemas.microsoft.com/office/drawing/2014/main" val="1246190283"/>
                    </a:ext>
                  </a:extLst>
                </a:gridCol>
                <a:gridCol w="1132000">
                  <a:extLst>
                    <a:ext uri="{9D8B030D-6E8A-4147-A177-3AD203B41FA5}">
                      <a16:colId xmlns:a16="http://schemas.microsoft.com/office/drawing/2014/main" val="142012897"/>
                    </a:ext>
                  </a:extLst>
                </a:gridCol>
                <a:gridCol w="1132000">
                  <a:extLst>
                    <a:ext uri="{9D8B030D-6E8A-4147-A177-3AD203B41FA5}">
                      <a16:colId xmlns:a16="http://schemas.microsoft.com/office/drawing/2014/main" val="1555185736"/>
                    </a:ext>
                  </a:extLst>
                </a:gridCol>
                <a:gridCol w="1132000">
                  <a:extLst>
                    <a:ext uri="{9D8B030D-6E8A-4147-A177-3AD203B41FA5}">
                      <a16:colId xmlns:a16="http://schemas.microsoft.com/office/drawing/2014/main" val="2271226462"/>
                    </a:ext>
                  </a:extLst>
                </a:gridCol>
                <a:gridCol w="1132000">
                  <a:extLst>
                    <a:ext uri="{9D8B030D-6E8A-4147-A177-3AD203B41FA5}">
                      <a16:colId xmlns:a16="http://schemas.microsoft.com/office/drawing/2014/main" val="1075935394"/>
                    </a:ext>
                  </a:extLst>
                </a:gridCol>
              </a:tblGrid>
              <a:tr h="370840">
                <a:tc>
                  <a:txBody>
                    <a:bodyPr/>
                    <a:lstStyle/>
                    <a:p>
                      <a:pPr algn="ctr"/>
                      <a:r>
                        <a:rPr lang="en-CA" sz="1400" dirty="0">
                          <a:solidFill>
                            <a:schemeClr val="tx1"/>
                          </a:solidFill>
                          <a:latin typeface="+mj-lt"/>
                        </a:rPr>
                        <a:t>23.5%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18.5%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27.6%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17.1%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24.3%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19.4%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10.4%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24.4%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pic>
        <p:nvPicPr>
          <p:cNvPr id="2" name="Picture 1" descr="A blue background with white text&#10;&#10;Description automatically generated with low confidence">
            <a:extLst>
              <a:ext uri="{FF2B5EF4-FFF2-40B4-BE49-F238E27FC236}">
                <a16:creationId xmlns:a16="http://schemas.microsoft.com/office/drawing/2014/main" id="{7FEC4852-F25D-A543-8492-DEC75E046D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223820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a:xfrm>
            <a:off x="838200" y="396240"/>
            <a:ext cx="10960510" cy="853365"/>
          </a:xfrm>
        </p:spPr>
        <p:txBody>
          <a:bodyPr/>
          <a:lstStyle/>
          <a:p>
            <a:r>
              <a:rPr lang="en-US" dirty="0"/>
              <a:t>Real Estate In Depth</a:t>
            </a:r>
            <a:endParaRPr lang="en-CA" dirty="0"/>
          </a:p>
        </p:txBody>
      </p:sp>
      <p:sp>
        <p:nvSpPr>
          <p:cNvPr id="19" name="TextBox 18">
            <a:extLst>
              <a:ext uri="{FF2B5EF4-FFF2-40B4-BE49-F238E27FC236}">
                <a16:creationId xmlns:a16="http://schemas.microsoft.com/office/drawing/2014/main" id="{00083418-B3E1-440D-8F8B-B85BE6FBCE9B}"/>
              </a:ext>
            </a:extLst>
          </p:cNvPr>
          <p:cNvSpPr txBox="1"/>
          <p:nvPr/>
        </p:nvSpPr>
        <p:spPr>
          <a:xfrm>
            <a:off x="838200" y="932380"/>
            <a:ext cx="7715250" cy="461665"/>
          </a:xfrm>
          <a:prstGeom prst="rect">
            <a:avLst/>
          </a:prstGeom>
          <a:noFill/>
        </p:spPr>
        <p:txBody>
          <a:bodyPr wrap="square" rtlCol="0">
            <a:spAutoFit/>
          </a:bodyPr>
          <a:lstStyle/>
          <a:p>
            <a:r>
              <a:rPr lang="en-CA" sz="2400" b="1" dirty="0">
                <a:solidFill>
                  <a:srgbClr val="6D549A"/>
                </a:solidFill>
                <a:latin typeface="+mj-lt"/>
              </a:rPr>
              <a:t>Real Estate Value per Holding Household</a:t>
            </a:r>
          </a:p>
        </p:txBody>
      </p:sp>
      <p:sp>
        <p:nvSpPr>
          <p:cNvPr id="10" name="TextBox 1">
            <a:extLst>
              <a:ext uri="{FF2B5EF4-FFF2-40B4-BE49-F238E27FC236}">
                <a16:creationId xmlns:a16="http://schemas.microsoft.com/office/drawing/2014/main" id="{B23FAA03-8DC6-4AC6-8B21-074E30216EAE}"/>
              </a:ext>
            </a:extLst>
          </p:cNvPr>
          <p:cNvSpPr txBox="1">
            <a:spLocks noChangeArrowheads="1"/>
          </p:cNvSpPr>
          <p:nvPr/>
        </p:nvSpPr>
        <p:spPr bwMode="auto">
          <a:xfrm>
            <a:off x="970061" y="6519446"/>
            <a:ext cx="3984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rgbClr val="282F39"/>
                </a:solidFill>
                <a:latin typeface="Calibri Light" panose="020F0302020204030204" pitchFamily="34" charset="0"/>
              </a:rPr>
              <a:t>Southwestern Ontario is defined as the five CMAs of Hamilton, London, Kitchener - Cambridge - Waterloo, St. Catharines - Niagara, and Windsor</a:t>
            </a:r>
          </a:p>
        </p:txBody>
      </p:sp>
      <p:sp>
        <p:nvSpPr>
          <p:cNvPr id="4" name="Slide Number Placeholder 3">
            <a:extLst>
              <a:ext uri="{FF2B5EF4-FFF2-40B4-BE49-F238E27FC236}">
                <a16:creationId xmlns:a16="http://schemas.microsoft.com/office/drawing/2014/main" id="{3A4890A8-FD50-4278-AC82-40D906C59AD2}"/>
              </a:ext>
            </a:extLst>
          </p:cNvPr>
          <p:cNvSpPr>
            <a:spLocks noGrp="1"/>
          </p:cNvSpPr>
          <p:nvPr>
            <p:ph type="sldNum" sz="quarter" idx="4"/>
          </p:nvPr>
        </p:nvSpPr>
        <p:spPr/>
        <p:txBody>
          <a:bodyPr/>
          <a:lstStyle/>
          <a:p>
            <a:fld id="{6C598D4E-AA1F-4DF1-B722-EFB27B15C32F}" type="slidenum">
              <a:rPr lang="en-US" smtClean="0"/>
              <a:pPr/>
              <a:t>14</a:t>
            </a:fld>
            <a:endParaRPr lang="en-US" dirty="0"/>
          </a:p>
        </p:txBody>
      </p:sp>
      <p:graphicFrame>
        <p:nvGraphicFramePr>
          <p:cNvPr id="5" name="Chart 4">
            <a:extLst>
              <a:ext uri="{FF2B5EF4-FFF2-40B4-BE49-F238E27FC236}">
                <a16:creationId xmlns:a16="http://schemas.microsoft.com/office/drawing/2014/main" id="{CB383423-63E8-8344-2C60-106464B11581}"/>
              </a:ext>
            </a:extLst>
          </p:cNvPr>
          <p:cNvGraphicFramePr>
            <a:graphicFrameLocks/>
          </p:cNvGraphicFramePr>
          <p:nvPr>
            <p:extLst>
              <p:ext uri="{D42A27DB-BD31-4B8C-83A1-F6EECF244321}">
                <p14:modId xmlns:p14="http://schemas.microsoft.com/office/powerpoint/2010/main" val="2332643294"/>
              </p:ext>
            </p:extLst>
          </p:nvPr>
        </p:nvGraphicFramePr>
        <p:xfrm>
          <a:off x="760530" y="1418628"/>
          <a:ext cx="1138723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E885FDB-756A-8571-0AF3-BFBC58999047}"/>
              </a:ext>
            </a:extLst>
          </p:cNvPr>
          <p:cNvGraphicFramePr>
            <a:graphicFrameLocks/>
          </p:cNvGraphicFramePr>
          <p:nvPr>
            <p:extLst>
              <p:ext uri="{D42A27DB-BD31-4B8C-83A1-F6EECF244321}">
                <p14:modId xmlns:p14="http://schemas.microsoft.com/office/powerpoint/2010/main" val="574696065"/>
              </p:ext>
            </p:extLst>
          </p:nvPr>
        </p:nvGraphicFramePr>
        <p:xfrm>
          <a:off x="760530" y="3881760"/>
          <a:ext cx="11395681"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14">
            <a:extLst>
              <a:ext uri="{FF2B5EF4-FFF2-40B4-BE49-F238E27FC236}">
                <a16:creationId xmlns:a16="http://schemas.microsoft.com/office/drawing/2014/main" id="{119A8CA7-A3B9-24BC-59EE-1059A37F2E92}"/>
              </a:ext>
            </a:extLst>
          </p:cNvPr>
          <p:cNvGraphicFramePr>
            <a:graphicFrameLocks noGrp="1"/>
          </p:cNvGraphicFramePr>
          <p:nvPr>
            <p:extLst>
              <p:ext uri="{D42A27DB-BD31-4B8C-83A1-F6EECF244321}">
                <p14:modId xmlns:p14="http://schemas.microsoft.com/office/powerpoint/2010/main" val="2122037298"/>
              </p:ext>
            </p:extLst>
          </p:nvPr>
        </p:nvGraphicFramePr>
        <p:xfrm>
          <a:off x="1830204" y="1355518"/>
          <a:ext cx="10188000" cy="370840"/>
        </p:xfrm>
        <a:graphic>
          <a:graphicData uri="http://schemas.openxmlformats.org/drawingml/2006/table">
            <a:tbl>
              <a:tblPr firstRow="1" bandRow="1">
                <a:tableStyleId>{5C22544A-7EE6-4342-B048-85BDC9FD1C3A}</a:tableStyleId>
              </a:tblPr>
              <a:tblGrid>
                <a:gridCol w="1132000">
                  <a:extLst>
                    <a:ext uri="{9D8B030D-6E8A-4147-A177-3AD203B41FA5}">
                      <a16:colId xmlns:a16="http://schemas.microsoft.com/office/drawing/2014/main" val="3397238278"/>
                    </a:ext>
                  </a:extLst>
                </a:gridCol>
                <a:gridCol w="1132000">
                  <a:extLst>
                    <a:ext uri="{9D8B030D-6E8A-4147-A177-3AD203B41FA5}">
                      <a16:colId xmlns:a16="http://schemas.microsoft.com/office/drawing/2014/main" val="1621289"/>
                    </a:ext>
                  </a:extLst>
                </a:gridCol>
                <a:gridCol w="1132000">
                  <a:extLst>
                    <a:ext uri="{9D8B030D-6E8A-4147-A177-3AD203B41FA5}">
                      <a16:colId xmlns:a16="http://schemas.microsoft.com/office/drawing/2014/main" val="844414815"/>
                    </a:ext>
                  </a:extLst>
                </a:gridCol>
                <a:gridCol w="1132000">
                  <a:extLst>
                    <a:ext uri="{9D8B030D-6E8A-4147-A177-3AD203B41FA5}">
                      <a16:colId xmlns:a16="http://schemas.microsoft.com/office/drawing/2014/main" val="2759588516"/>
                    </a:ext>
                  </a:extLst>
                </a:gridCol>
                <a:gridCol w="1132000">
                  <a:extLst>
                    <a:ext uri="{9D8B030D-6E8A-4147-A177-3AD203B41FA5}">
                      <a16:colId xmlns:a16="http://schemas.microsoft.com/office/drawing/2014/main" val="1246190283"/>
                    </a:ext>
                  </a:extLst>
                </a:gridCol>
                <a:gridCol w="1132000">
                  <a:extLst>
                    <a:ext uri="{9D8B030D-6E8A-4147-A177-3AD203B41FA5}">
                      <a16:colId xmlns:a16="http://schemas.microsoft.com/office/drawing/2014/main" val="142012897"/>
                    </a:ext>
                  </a:extLst>
                </a:gridCol>
                <a:gridCol w="1132000">
                  <a:extLst>
                    <a:ext uri="{9D8B030D-6E8A-4147-A177-3AD203B41FA5}">
                      <a16:colId xmlns:a16="http://schemas.microsoft.com/office/drawing/2014/main" val="1555185736"/>
                    </a:ext>
                  </a:extLst>
                </a:gridCol>
                <a:gridCol w="1132000">
                  <a:extLst>
                    <a:ext uri="{9D8B030D-6E8A-4147-A177-3AD203B41FA5}">
                      <a16:colId xmlns:a16="http://schemas.microsoft.com/office/drawing/2014/main" val="2271226462"/>
                    </a:ext>
                  </a:extLst>
                </a:gridCol>
                <a:gridCol w="1132000">
                  <a:extLst>
                    <a:ext uri="{9D8B030D-6E8A-4147-A177-3AD203B41FA5}">
                      <a16:colId xmlns:a16="http://schemas.microsoft.com/office/drawing/2014/main" val="1075935394"/>
                    </a:ext>
                  </a:extLst>
                </a:gridCol>
              </a:tblGrid>
              <a:tr h="370840">
                <a:tc>
                  <a:txBody>
                    <a:bodyPr/>
                    <a:lstStyle/>
                    <a:p>
                      <a:pPr algn="ctr"/>
                      <a:r>
                        <a:rPr lang="en-CA" sz="1400" dirty="0">
                          <a:solidFill>
                            <a:schemeClr val="tx1"/>
                          </a:solidFill>
                          <a:latin typeface="+mj-lt"/>
                        </a:rPr>
                        <a:t>28.8%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27.9%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16.9%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17.3%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18.8%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31.7%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29.8%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34.2%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23.3%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graphicFrame>
        <p:nvGraphicFramePr>
          <p:cNvPr id="8" name="Table 14">
            <a:extLst>
              <a:ext uri="{FF2B5EF4-FFF2-40B4-BE49-F238E27FC236}">
                <a16:creationId xmlns:a16="http://schemas.microsoft.com/office/drawing/2014/main" id="{FD4812CA-F3FF-27AB-E8F9-F2A8F865F5A1}"/>
              </a:ext>
            </a:extLst>
          </p:cNvPr>
          <p:cNvGraphicFramePr>
            <a:graphicFrameLocks noGrp="1"/>
          </p:cNvGraphicFramePr>
          <p:nvPr>
            <p:extLst>
              <p:ext uri="{D42A27DB-BD31-4B8C-83A1-F6EECF244321}">
                <p14:modId xmlns:p14="http://schemas.microsoft.com/office/powerpoint/2010/main" val="1843414696"/>
              </p:ext>
            </p:extLst>
          </p:nvPr>
        </p:nvGraphicFramePr>
        <p:xfrm>
          <a:off x="1830204" y="3973949"/>
          <a:ext cx="10188000" cy="370840"/>
        </p:xfrm>
        <a:graphic>
          <a:graphicData uri="http://schemas.openxmlformats.org/drawingml/2006/table">
            <a:tbl>
              <a:tblPr firstRow="1" bandRow="1">
                <a:tableStyleId>{5C22544A-7EE6-4342-B048-85BDC9FD1C3A}</a:tableStyleId>
              </a:tblPr>
              <a:tblGrid>
                <a:gridCol w="1132000">
                  <a:extLst>
                    <a:ext uri="{9D8B030D-6E8A-4147-A177-3AD203B41FA5}">
                      <a16:colId xmlns:a16="http://schemas.microsoft.com/office/drawing/2014/main" val="3397238278"/>
                    </a:ext>
                  </a:extLst>
                </a:gridCol>
                <a:gridCol w="1132000">
                  <a:extLst>
                    <a:ext uri="{9D8B030D-6E8A-4147-A177-3AD203B41FA5}">
                      <a16:colId xmlns:a16="http://schemas.microsoft.com/office/drawing/2014/main" val="1621289"/>
                    </a:ext>
                  </a:extLst>
                </a:gridCol>
                <a:gridCol w="1132000">
                  <a:extLst>
                    <a:ext uri="{9D8B030D-6E8A-4147-A177-3AD203B41FA5}">
                      <a16:colId xmlns:a16="http://schemas.microsoft.com/office/drawing/2014/main" val="844414815"/>
                    </a:ext>
                  </a:extLst>
                </a:gridCol>
                <a:gridCol w="1132000">
                  <a:extLst>
                    <a:ext uri="{9D8B030D-6E8A-4147-A177-3AD203B41FA5}">
                      <a16:colId xmlns:a16="http://schemas.microsoft.com/office/drawing/2014/main" val="2759588516"/>
                    </a:ext>
                  </a:extLst>
                </a:gridCol>
                <a:gridCol w="1132000">
                  <a:extLst>
                    <a:ext uri="{9D8B030D-6E8A-4147-A177-3AD203B41FA5}">
                      <a16:colId xmlns:a16="http://schemas.microsoft.com/office/drawing/2014/main" val="1246190283"/>
                    </a:ext>
                  </a:extLst>
                </a:gridCol>
                <a:gridCol w="1132000">
                  <a:extLst>
                    <a:ext uri="{9D8B030D-6E8A-4147-A177-3AD203B41FA5}">
                      <a16:colId xmlns:a16="http://schemas.microsoft.com/office/drawing/2014/main" val="142012897"/>
                    </a:ext>
                  </a:extLst>
                </a:gridCol>
                <a:gridCol w="1132000">
                  <a:extLst>
                    <a:ext uri="{9D8B030D-6E8A-4147-A177-3AD203B41FA5}">
                      <a16:colId xmlns:a16="http://schemas.microsoft.com/office/drawing/2014/main" val="1555185736"/>
                    </a:ext>
                  </a:extLst>
                </a:gridCol>
                <a:gridCol w="1132000">
                  <a:extLst>
                    <a:ext uri="{9D8B030D-6E8A-4147-A177-3AD203B41FA5}">
                      <a16:colId xmlns:a16="http://schemas.microsoft.com/office/drawing/2014/main" val="2271226462"/>
                    </a:ext>
                  </a:extLst>
                </a:gridCol>
                <a:gridCol w="1132000">
                  <a:extLst>
                    <a:ext uri="{9D8B030D-6E8A-4147-A177-3AD203B41FA5}">
                      <a16:colId xmlns:a16="http://schemas.microsoft.com/office/drawing/2014/main" val="1075935394"/>
                    </a:ext>
                  </a:extLst>
                </a:gridCol>
              </a:tblGrid>
              <a:tr h="370840">
                <a:tc>
                  <a:txBody>
                    <a:bodyPr/>
                    <a:lstStyle/>
                    <a:p>
                      <a:pPr algn="ctr"/>
                      <a:r>
                        <a:rPr lang="en-CA" sz="1400" dirty="0">
                          <a:solidFill>
                            <a:schemeClr val="tx1"/>
                          </a:solidFill>
                          <a:latin typeface="+mj-lt"/>
                        </a:rPr>
                        <a:t>27.7%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29.0%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23.9%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27.7%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17.9%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16.2%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19.8%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40.0%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pic>
        <p:nvPicPr>
          <p:cNvPr id="2" name="Picture 1" descr="A blue background with white text&#10;&#10;Description automatically generated with low confidence">
            <a:extLst>
              <a:ext uri="{FF2B5EF4-FFF2-40B4-BE49-F238E27FC236}">
                <a16:creationId xmlns:a16="http://schemas.microsoft.com/office/drawing/2014/main" id="{4007F2DA-60C6-6878-10E5-57005C772B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19588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71C19AD-A8F1-6E4C-6D0E-FF34B214D439}"/>
              </a:ext>
            </a:extLst>
          </p:cNvPr>
          <p:cNvGraphicFramePr>
            <a:graphicFrameLocks/>
          </p:cNvGraphicFramePr>
          <p:nvPr>
            <p:extLst>
              <p:ext uri="{D42A27DB-BD31-4B8C-83A1-F6EECF244321}">
                <p14:modId xmlns:p14="http://schemas.microsoft.com/office/powerpoint/2010/main" val="1150988024"/>
              </p:ext>
            </p:extLst>
          </p:nvPr>
        </p:nvGraphicFramePr>
        <p:xfrm>
          <a:off x="465221" y="3830920"/>
          <a:ext cx="1197428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962FDD69-8B70-D8AF-7567-5D921E9A8E02}"/>
              </a:ext>
            </a:extLst>
          </p:cNvPr>
          <p:cNvGraphicFramePr>
            <a:graphicFrameLocks/>
          </p:cNvGraphicFramePr>
          <p:nvPr>
            <p:extLst>
              <p:ext uri="{D42A27DB-BD31-4B8C-83A1-F6EECF244321}">
                <p14:modId xmlns:p14="http://schemas.microsoft.com/office/powerpoint/2010/main" val="2949589217"/>
              </p:ext>
            </p:extLst>
          </p:nvPr>
        </p:nvGraphicFramePr>
        <p:xfrm>
          <a:off x="454332" y="1253238"/>
          <a:ext cx="11985171"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a:xfrm>
            <a:off x="838200" y="396240"/>
            <a:ext cx="10960510" cy="853365"/>
          </a:xfrm>
        </p:spPr>
        <p:txBody>
          <a:bodyPr/>
          <a:lstStyle/>
          <a:p>
            <a:r>
              <a:rPr lang="en-US" dirty="0"/>
              <a:t>Average Household Incomes</a:t>
            </a:r>
            <a:endParaRPr lang="en-CA" dirty="0"/>
          </a:p>
        </p:txBody>
      </p:sp>
      <p:sp>
        <p:nvSpPr>
          <p:cNvPr id="10" name="TextBox 1">
            <a:extLst>
              <a:ext uri="{FF2B5EF4-FFF2-40B4-BE49-F238E27FC236}">
                <a16:creationId xmlns:a16="http://schemas.microsoft.com/office/drawing/2014/main" id="{B23FAA03-8DC6-4AC6-8B21-074E30216EAE}"/>
              </a:ext>
            </a:extLst>
          </p:cNvPr>
          <p:cNvSpPr txBox="1">
            <a:spLocks noChangeArrowheads="1"/>
          </p:cNvSpPr>
          <p:nvPr/>
        </p:nvSpPr>
        <p:spPr bwMode="auto">
          <a:xfrm>
            <a:off x="612559" y="6519446"/>
            <a:ext cx="3984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rgbClr val="282F39"/>
                </a:solidFill>
                <a:latin typeface="Calibri Light" panose="020F0302020204030204" pitchFamily="34" charset="0"/>
              </a:rPr>
              <a:t>Southwestern Ontario is defined as the five CMAs of Hamilton, London, Kitchener - Cambridge - Waterloo, St. Catharines - Niagara, and Windsor</a:t>
            </a:r>
          </a:p>
        </p:txBody>
      </p:sp>
      <p:sp>
        <p:nvSpPr>
          <p:cNvPr id="4" name="Slide Number Placeholder 3">
            <a:extLst>
              <a:ext uri="{FF2B5EF4-FFF2-40B4-BE49-F238E27FC236}">
                <a16:creationId xmlns:a16="http://schemas.microsoft.com/office/drawing/2014/main" id="{3A4890A8-FD50-4278-AC82-40D906C59AD2}"/>
              </a:ext>
            </a:extLst>
          </p:cNvPr>
          <p:cNvSpPr>
            <a:spLocks noGrp="1"/>
          </p:cNvSpPr>
          <p:nvPr>
            <p:ph type="sldNum" sz="quarter" idx="4"/>
          </p:nvPr>
        </p:nvSpPr>
        <p:spPr/>
        <p:txBody>
          <a:bodyPr/>
          <a:lstStyle/>
          <a:p>
            <a:fld id="{6C598D4E-AA1F-4DF1-B722-EFB27B15C32F}" type="slidenum">
              <a:rPr lang="en-US" smtClean="0"/>
              <a:pPr/>
              <a:t>15</a:t>
            </a:fld>
            <a:endParaRPr lang="en-US" dirty="0"/>
          </a:p>
        </p:txBody>
      </p:sp>
      <p:graphicFrame>
        <p:nvGraphicFramePr>
          <p:cNvPr id="7" name="Table 14">
            <a:extLst>
              <a:ext uri="{FF2B5EF4-FFF2-40B4-BE49-F238E27FC236}">
                <a16:creationId xmlns:a16="http://schemas.microsoft.com/office/drawing/2014/main" id="{119A8CA7-A3B9-24BC-59EE-1059A37F2E92}"/>
              </a:ext>
            </a:extLst>
          </p:cNvPr>
          <p:cNvGraphicFramePr>
            <a:graphicFrameLocks noGrp="1"/>
          </p:cNvGraphicFramePr>
          <p:nvPr>
            <p:extLst>
              <p:ext uri="{D42A27DB-BD31-4B8C-83A1-F6EECF244321}">
                <p14:modId xmlns:p14="http://schemas.microsoft.com/office/powerpoint/2010/main" val="4041279557"/>
              </p:ext>
            </p:extLst>
          </p:nvPr>
        </p:nvGraphicFramePr>
        <p:xfrm>
          <a:off x="1259875" y="1344632"/>
          <a:ext cx="11168739" cy="370840"/>
        </p:xfrm>
        <a:graphic>
          <a:graphicData uri="http://schemas.openxmlformats.org/drawingml/2006/table">
            <a:tbl>
              <a:tblPr firstRow="1" bandRow="1">
                <a:tableStyleId>{5C22544A-7EE6-4342-B048-85BDC9FD1C3A}</a:tableStyleId>
              </a:tblPr>
              <a:tblGrid>
                <a:gridCol w="1240971">
                  <a:extLst>
                    <a:ext uri="{9D8B030D-6E8A-4147-A177-3AD203B41FA5}">
                      <a16:colId xmlns:a16="http://schemas.microsoft.com/office/drawing/2014/main" val="3397238278"/>
                    </a:ext>
                  </a:extLst>
                </a:gridCol>
                <a:gridCol w="1240971">
                  <a:extLst>
                    <a:ext uri="{9D8B030D-6E8A-4147-A177-3AD203B41FA5}">
                      <a16:colId xmlns:a16="http://schemas.microsoft.com/office/drawing/2014/main" val="1621289"/>
                    </a:ext>
                  </a:extLst>
                </a:gridCol>
                <a:gridCol w="1240971">
                  <a:extLst>
                    <a:ext uri="{9D8B030D-6E8A-4147-A177-3AD203B41FA5}">
                      <a16:colId xmlns:a16="http://schemas.microsoft.com/office/drawing/2014/main" val="844414815"/>
                    </a:ext>
                  </a:extLst>
                </a:gridCol>
                <a:gridCol w="1240971">
                  <a:extLst>
                    <a:ext uri="{9D8B030D-6E8A-4147-A177-3AD203B41FA5}">
                      <a16:colId xmlns:a16="http://schemas.microsoft.com/office/drawing/2014/main" val="2759588516"/>
                    </a:ext>
                  </a:extLst>
                </a:gridCol>
                <a:gridCol w="1240971">
                  <a:extLst>
                    <a:ext uri="{9D8B030D-6E8A-4147-A177-3AD203B41FA5}">
                      <a16:colId xmlns:a16="http://schemas.microsoft.com/office/drawing/2014/main" val="1246190283"/>
                    </a:ext>
                  </a:extLst>
                </a:gridCol>
                <a:gridCol w="1240971">
                  <a:extLst>
                    <a:ext uri="{9D8B030D-6E8A-4147-A177-3AD203B41FA5}">
                      <a16:colId xmlns:a16="http://schemas.microsoft.com/office/drawing/2014/main" val="142012897"/>
                    </a:ext>
                  </a:extLst>
                </a:gridCol>
                <a:gridCol w="1240971">
                  <a:extLst>
                    <a:ext uri="{9D8B030D-6E8A-4147-A177-3AD203B41FA5}">
                      <a16:colId xmlns:a16="http://schemas.microsoft.com/office/drawing/2014/main" val="1555185736"/>
                    </a:ext>
                  </a:extLst>
                </a:gridCol>
                <a:gridCol w="1240971">
                  <a:extLst>
                    <a:ext uri="{9D8B030D-6E8A-4147-A177-3AD203B41FA5}">
                      <a16:colId xmlns:a16="http://schemas.microsoft.com/office/drawing/2014/main" val="2271226462"/>
                    </a:ext>
                  </a:extLst>
                </a:gridCol>
                <a:gridCol w="1240971">
                  <a:extLst>
                    <a:ext uri="{9D8B030D-6E8A-4147-A177-3AD203B41FA5}">
                      <a16:colId xmlns:a16="http://schemas.microsoft.com/office/drawing/2014/main" val="1075935394"/>
                    </a:ext>
                  </a:extLst>
                </a:gridCol>
              </a:tblGrid>
              <a:tr h="370840">
                <a:tc>
                  <a:txBody>
                    <a:bodyPr/>
                    <a:lstStyle/>
                    <a:p>
                      <a:pPr algn="ctr"/>
                      <a:r>
                        <a:rPr lang="en-CA" sz="1400" dirty="0">
                          <a:solidFill>
                            <a:schemeClr val="tx1"/>
                          </a:solidFill>
                          <a:latin typeface="+mj-lt"/>
                        </a:rPr>
                        <a:t>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0.9%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-0.9%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graphicFrame>
        <p:nvGraphicFramePr>
          <p:cNvPr id="8" name="Table 14">
            <a:extLst>
              <a:ext uri="{FF2B5EF4-FFF2-40B4-BE49-F238E27FC236}">
                <a16:creationId xmlns:a16="http://schemas.microsoft.com/office/drawing/2014/main" id="{FD4812CA-F3FF-27AB-E8F9-F2A8F865F5A1}"/>
              </a:ext>
            </a:extLst>
          </p:cNvPr>
          <p:cNvGraphicFramePr>
            <a:graphicFrameLocks noGrp="1"/>
          </p:cNvGraphicFramePr>
          <p:nvPr>
            <p:extLst>
              <p:ext uri="{D42A27DB-BD31-4B8C-83A1-F6EECF244321}">
                <p14:modId xmlns:p14="http://schemas.microsoft.com/office/powerpoint/2010/main" val="3101910894"/>
              </p:ext>
            </p:extLst>
          </p:nvPr>
        </p:nvGraphicFramePr>
        <p:xfrm>
          <a:off x="1406831" y="3924653"/>
          <a:ext cx="10874826" cy="370840"/>
        </p:xfrm>
        <a:graphic>
          <a:graphicData uri="http://schemas.openxmlformats.org/drawingml/2006/table">
            <a:tbl>
              <a:tblPr firstRow="1" bandRow="1">
                <a:tableStyleId>{5C22544A-7EE6-4342-B048-85BDC9FD1C3A}</a:tableStyleId>
              </a:tblPr>
              <a:tblGrid>
                <a:gridCol w="1208314">
                  <a:extLst>
                    <a:ext uri="{9D8B030D-6E8A-4147-A177-3AD203B41FA5}">
                      <a16:colId xmlns:a16="http://schemas.microsoft.com/office/drawing/2014/main" val="3397238278"/>
                    </a:ext>
                  </a:extLst>
                </a:gridCol>
                <a:gridCol w="1208314">
                  <a:extLst>
                    <a:ext uri="{9D8B030D-6E8A-4147-A177-3AD203B41FA5}">
                      <a16:colId xmlns:a16="http://schemas.microsoft.com/office/drawing/2014/main" val="1621289"/>
                    </a:ext>
                  </a:extLst>
                </a:gridCol>
                <a:gridCol w="1208314">
                  <a:extLst>
                    <a:ext uri="{9D8B030D-6E8A-4147-A177-3AD203B41FA5}">
                      <a16:colId xmlns:a16="http://schemas.microsoft.com/office/drawing/2014/main" val="844414815"/>
                    </a:ext>
                  </a:extLst>
                </a:gridCol>
                <a:gridCol w="1208314">
                  <a:extLst>
                    <a:ext uri="{9D8B030D-6E8A-4147-A177-3AD203B41FA5}">
                      <a16:colId xmlns:a16="http://schemas.microsoft.com/office/drawing/2014/main" val="2759588516"/>
                    </a:ext>
                  </a:extLst>
                </a:gridCol>
                <a:gridCol w="1208314">
                  <a:extLst>
                    <a:ext uri="{9D8B030D-6E8A-4147-A177-3AD203B41FA5}">
                      <a16:colId xmlns:a16="http://schemas.microsoft.com/office/drawing/2014/main" val="1246190283"/>
                    </a:ext>
                  </a:extLst>
                </a:gridCol>
                <a:gridCol w="1208314">
                  <a:extLst>
                    <a:ext uri="{9D8B030D-6E8A-4147-A177-3AD203B41FA5}">
                      <a16:colId xmlns:a16="http://schemas.microsoft.com/office/drawing/2014/main" val="142012897"/>
                    </a:ext>
                  </a:extLst>
                </a:gridCol>
                <a:gridCol w="1208314">
                  <a:extLst>
                    <a:ext uri="{9D8B030D-6E8A-4147-A177-3AD203B41FA5}">
                      <a16:colId xmlns:a16="http://schemas.microsoft.com/office/drawing/2014/main" val="1555185736"/>
                    </a:ext>
                  </a:extLst>
                </a:gridCol>
                <a:gridCol w="1208314">
                  <a:extLst>
                    <a:ext uri="{9D8B030D-6E8A-4147-A177-3AD203B41FA5}">
                      <a16:colId xmlns:a16="http://schemas.microsoft.com/office/drawing/2014/main" val="2271226462"/>
                    </a:ext>
                  </a:extLst>
                </a:gridCol>
                <a:gridCol w="1208314">
                  <a:extLst>
                    <a:ext uri="{9D8B030D-6E8A-4147-A177-3AD203B41FA5}">
                      <a16:colId xmlns:a16="http://schemas.microsoft.com/office/drawing/2014/main" val="1075935394"/>
                    </a:ext>
                  </a:extLst>
                </a:gridCol>
              </a:tblGrid>
              <a:tr h="370840">
                <a:tc>
                  <a:txBody>
                    <a:bodyPr/>
                    <a:lstStyle/>
                    <a:p>
                      <a:pPr algn="ctr"/>
                      <a:r>
                        <a:rPr lang="en-CA" sz="1400" dirty="0">
                          <a:solidFill>
                            <a:schemeClr val="tx1"/>
                          </a:solidFill>
                          <a:latin typeface="+mj-lt"/>
                        </a:rPr>
                        <a:t>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0.9%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-7.1%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0.6%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pic>
        <p:nvPicPr>
          <p:cNvPr id="5" name="Picture 4" descr="A blue background with white text&#10;&#10;Description automatically generated with low confidence">
            <a:extLst>
              <a:ext uri="{FF2B5EF4-FFF2-40B4-BE49-F238E27FC236}">
                <a16:creationId xmlns:a16="http://schemas.microsoft.com/office/drawing/2014/main" id="{B5A7425F-278C-1C23-2CFC-C53381EFD5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4000105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FD82A950-8892-3185-BA4C-071D3E3FB28C}"/>
              </a:ext>
            </a:extLst>
          </p:cNvPr>
          <p:cNvGraphicFramePr>
            <a:graphicFrameLocks/>
          </p:cNvGraphicFramePr>
          <p:nvPr>
            <p:extLst>
              <p:ext uri="{D42A27DB-BD31-4B8C-83A1-F6EECF244321}">
                <p14:modId xmlns:p14="http://schemas.microsoft.com/office/powerpoint/2010/main" val="3203285831"/>
              </p:ext>
            </p:extLst>
          </p:nvPr>
        </p:nvGraphicFramePr>
        <p:xfrm>
          <a:off x="302575" y="4074476"/>
          <a:ext cx="11986658" cy="231732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a:xfrm>
            <a:off x="838200" y="396240"/>
            <a:ext cx="10960510" cy="853365"/>
          </a:xfrm>
        </p:spPr>
        <p:txBody>
          <a:bodyPr/>
          <a:lstStyle/>
          <a:p>
            <a:r>
              <a:rPr lang="en-US" dirty="0"/>
              <a:t>Real Estate 2021 vs. Q1 &amp; Q2 of 2022</a:t>
            </a:r>
            <a:endParaRPr lang="en-CA" dirty="0"/>
          </a:p>
        </p:txBody>
      </p:sp>
      <p:sp>
        <p:nvSpPr>
          <p:cNvPr id="19" name="TextBox 18">
            <a:extLst>
              <a:ext uri="{FF2B5EF4-FFF2-40B4-BE49-F238E27FC236}">
                <a16:creationId xmlns:a16="http://schemas.microsoft.com/office/drawing/2014/main" id="{00083418-B3E1-440D-8F8B-B85BE6FBCE9B}"/>
              </a:ext>
            </a:extLst>
          </p:cNvPr>
          <p:cNvSpPr txBox="1"/>
          <p:nvPr/>
        </p:nvSpPr>
        <p:spPr>
          <a:xfrm>
            <a:off x="838200" y="932380"/>
            <a:ext cx="7715250" cy="461665"/>
          </a:xfrm>
          <a:prstGeom prst="rect">
            <a:avLst/>
          </a:prstGeom>
          <a:noFill/>
        </p:spPr>
        <p:txBody>
          <a:bodyPr wrap="square" rtlCol="0">
            <a:spAutoFit/>
          </a:bodyPr>
          <a:lstStyle/>
          <a:p>
            <a:r>
              <a:rPr lang="en-CA" sz="2400" b="1" dirty="0">
                <a:solidFill>
                  <a:srgbClr val="6D549A"/>
                </a:solidFill>
                <a:latin typeface="+mj-lt"/>
              </a:rPr>
              <a:t>Real Estate Value per Holding Household</a:t>
            </a:r>
          </a:p>
        </p:txBody>
      </p:sp>
      <p:sp>
        <p:nvSpPr>
          <p:cNvPr id="4" name="Slide Number Placeholder 3">
            <a:extLst>
              <a:ext uri="{FF2B5EF4-FFF2-40B4-BE49-F238E27FC236}">
                <a16:creationId xmlns:a16="http://schemas.microsoft.com/office/drawing/2014/main" id="{2CC3F9E2-6A3B-4FED-8CCD-AB5D1D090599}"/>
              </a:ext>
            </a:extLst>
          </p:cNvPr>
          <p:cNvSpPr>
            <a:spLocks noGrp="1"/>
          </p:cNvSpPr>
          <p:nvPr>
            <p:ph type="sldNum" sz="quarter" idx="4"/>
          </p:nvPr>
        </p:nvSpPr>
        <p:spPr/>
        <p:txBody>
          <a:bodyPr/>
          <a:lstStyle/>
          <a:p>
            <a:fld id="{6C598D4E-AA1F-4DF1-B722-EFB27B15C32F}" type="slidenum">
              <a:rPr lang="en-US" smtClean="0"/>
              <a:pPr/>
              <a:t>16</a:t>
            </a:fld>
            <a:endParaRPr lang="en-US" dirty="0"/>
          </a:p>
        </p:txBody>
      </p:sp>
      <p:graphicFrame>
        <p:nvGraphicFramePr>
          <p:cNvPr id="5" name="Table 14">
            <a:extLst>
              <a:ext uri="{FF2B5EF4-FFF2-40B4-BE49-F238E27FC236}">
                <a16:creationId xmlns:a16="http://schemas.microsoft.com/office/drawing/2014/main" id="{6592C532-705C-24C2-D6BC-08779614F744}"/>
              </a:ext>
            </a:extLst>
          </p:cNvPr>
          <p:cNvGraphicFramePr>
            <a:graphicFrameLocks noGrp="1"/>
          </p:cNvGraphicFramePr>
          <p:nvPr>
            <p:extLst>
              <p:ext uri="{D42A27DB-BD31-4B8C-83A1-F6EECF244321}">
                <p14:modId xmlns:p14="http://schemas.microsoft.com/office/powerpoint/2010/main" val="51851911"/>
              </p:ext>
            </p:extLst>
          </p:nvPr>
        </p:nvGraphicFramePr>
        <p:xfrm>
          <a:off x="1449426" y="1411199"/>
          <a:ext cx="10440000" cy="370840"/>
        </p:xfrm>
        <a:graphic>
          <a:graphicData uri="http://schemas.openxmlformats.org/drawingml/2006/table">
            <a:tbl>
              <a:tblPr firstRow="1" bandRow="1">
                <a:tableStyleId>{5C22544A-7EE6-4342-B048-85BDC9FD1C3A}</a:tableStyleId>
              </a:tblPr>
              <a:tblGrid>
                <a:gridCol w="1160000">
                  <a:extLst>
                    <a:ext uri="{9D8B030D-6E8A-4147-A177-3AD203B41FA5}">
                      <a16:colId xmlns:a16="http://schemas.microsoft.com/office/drawing/2014/main" val="3397238278"/>
                    </a:ext>
                  </a:extLst>
                </a:gridCol>
                <a:gridCol w="1160000">
                  <a:extLst>
                    <a:ext uri="{9D8B030D-6E8A-4147-A177-3AD203B41FA5}">
                      <a16:colId xmlns:a16="http://schemas.microsoft.com/office/drawing/2014/main" val="1621289"/>
                    </a:ext>
                  </a:extLst>
                </a:gridCol>
                <a:gridCol w="1160000">
                  <a:extLst>
                    <a:ext uri="{9D8B030D-6E8A-4147-A177-3AD203B41FA5}">
                      <a16:colId xmlns:a16="http://schemas.microsoft.com/office/drawing/2014/main" val="844414815"/>
                    </a:ext>
                  </a:extLst>
                </a:gridCol>
                <a:gridCol w="1160000">
                  <a:extLst>
                    <a:ext uri="{9D8B030D-6E8A-4147-A177-3AD203B41FA5}">
                      <a16:colId xmlns:a16="http://schemas.microsoft.com/office/drawing/2014/main" val="2759588516"/>
                    </a:ext>
                  </a:extLst>
                </a:gridCol>
                <a:gridCol w="1160000">
                  <a:extLst>
                    <a:ext uri="{9D8B030D-6E8A-4147-A177-3AD203B41FA5}">
                      <a16:colId xmlns:a16="http://schemas.microsoft.com/office/drawing/2014/main" val="1246190283"/>
                    </a:ext>
                  </a:extLst>
                </a:gridCol>
                <a:gridCol w="1160000">
                  <a:extLst>
                    <a:ext uri="{9D8B030D-6E8A-4147-A177-3AD203B41FA5}">
                      <a16:colId xmlns:a16="http://schemas.microsoft.com/office/drawing/2014/main" val="142012897"/>
                    </a:ext>
                  </a:extLst>
                </a:gridCol>
                <a:gridCol w="1160000">
                  <a:extLst>
                    <a:ext uri="{9D8B030D-6E8A-4147-A177-3AD203B41FA5}">
                      <a16:colId xmlns:a16="http://schemas.microsoft.com/office/drawing/2014/main" val="1555185736"/>
                    </a:ext>
                  </a:extLst>
                </a:gridCol>
                <a:gridCol w="1160000">
                  <a:extLst>
                    <a:ext uri="{9D8B030D-6E8A-4147-A177-3AD203B41FA5}">
                      <a16:colId xmlns:a16="http://schemas.microsoft.com/office/drawing/2014/main" val="2271226462"/>
                    </a:ext>
                  </a:extLst>
                </a:gridCol>
                <a:gridCol w="1160000">
                  <a:extLst>
                    <a:ext uri="{9D8B030D-6E8A-4147-A177-3AD203B41FA5}">
                      <a16:colId xmlns:a16="http://schemas.microsoft.com/office/drawing/2014/main" val="1075935394"/>
                    </a:ext>
                  </a:extLst>
                </a:gridCol>
              </a:tblGrid>
              <a:tr h="370840">
                <a:tc>
                  <a:txBody>
                    <a:bodyPr/>
                    <a:lstStyle/>
                    <a:p>
                      <a:pPr algn="ctr"/>
                      <a:r>
                        <a:rPr lang="en-CA" sz="1400" dirty="0">
                          <a:solidFill>
                            <a:schemeClr val="tx1"/>
                          </a:solidFill>
                          <a:latin typeface="+mj-lt"/>
                        </a:rPr>
                        <a:t>-4.8%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13.9%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-10.9%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-0.1%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0.4%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graphicFrame>
        <p:nvGraphicFramePr>
          <p:cNvPr id="6" name="Table 14">
            <a:extLst>
              <a:ext uri="{FF2B5EF4-FFF2-40B4-BE49-F238E27FC236}">
                <a16:creationId xmlns:a16="http://schemas.microsoft.com/office/drawing/2014/main" id="{C82DCC4C-6577-6064-4ADA-53305D865140}"/>
              </a:ext>
            </a:extLst>
          </p:cNvPr>
          <p:cNvGraphicFramePr>
            <a:graphicFrameLocks noGrp="1"/>
          </p:cNvGraphicFramePr>
          <p:nvPr>
            <p:extLst>
              <p:ext uri="{D42A27DB-BD31-4B8C-83A1-F6EECF244321}">
                <p14:modId xmlns:p14="http://schemas.microsoft.com/office/powerpoint/2010/main" val="1343868825"/>
              </p:ext>
            </p:extLst>
          </p:nvPr>
        </p:nvGraphicFramePr>
        <p:xfrm>
          <a:off x="1403871" y="3969638"/>
          <a:ext cx="10843056" cy="370840"/>
        </p:xfrm>
        <a:graphic>
          <a:graphicData uri="http://schemas.openxmlformats.org/drawingml/2006/table">
            <a:tbl>
              <a:tblPr firstRow="1" bandRow="1">
                <a:tableStyleId>{5C22544A-7EE6-4342-B048-85BDC9FD1C3A}</a:tableStyleId>
              </a:tblPr>
              <a:tblGrid>
                <a:gridCol w="1549008">
                  <a:extLst>
                    <a:ext uri="{9D8B030D-6E8A-4147-A177-3AD203B41FA5}">
                      <a16:colId xmlns:a16="http://schemas.microsoft.com/office/drawing/2014/main" val="3397238278"/>
                    </a:ext>
                  </a:extLst>
                </a:gridCol>
                <a:gridCol w="1549008">
                  <a:extLst>
                    <a:ext uri="{9D8B030D-6E8A-4147-A177-3AD203B41FA5}">
                      <a16:colId xmlns:a16="http://schemas.microsoft.com/office/drawing/2014/main" val="1621289"/>
                    </a:ext>
                  </a:extLst>
                </a:gridCol>
                <a:gridCol w="1549008">
                  <a:extLst>
                    <a:ext uri="{9D8B030D-6E8A-4147-A177-3AD203B41FA5}">
                      <a16:colId xmlns:a16="http://schemas.microsoft.com/office/drawing/2014/main" val="844414815"/>
                    </a:ext>
                  </a:extLst>
                </a:gridCol>
                <a:gridCol w="1549008">
                  <a:extLst>
                    <a:ext uri="{9D8B030D-6E8A-4147-A177-3AD203B41FA5}">
                      <a16:colId xmlns:a16="http://schemas.microsoft.com/office/drawing/2014/main" val="2759588516"/>
                    </a:ext>
                  </a:extLst>
                </a:gridCol>
                <a:gridCol w="1549008">
                  <a:extLst>
                    <a:ext uri="{9D8B030D-6E8A-4147-A177-3AD203B41FA5}">
                      <a16:colId xmlns:a16="http://schemas.microsoft.com/office/drawing/2014/main" val="1246190283"/>
                    </a:ext>
                  </a:extLst>
                </a:gridCol>
                <a:gridCol w="1549008">
                  <a:extLst>
                    <a:ext uri="{9D8B030D-6E8A-4147-A177-3AD203B41FA5}">
                      <a16:colId xmlns:a16="http://schemas.microsoft.com/office/drawing/2014/main" val="142012897"/>
                    </a:ext>
                  </a:extLst>
                </a:gridCol>
                <a:gridCol w="1549008">
                  <a:extLst>
                    <a:ext uri="{9D8B030D-6E8A-4147-A177-3AD203B41FA5}">
                      <a16:colId xmlns:a16="http://schemas.microsoft.com/office/drawing/2014/main" val="1555185736"/>
                    </a:ext>
                  </a:extLst>
                </a:gridCol>
              </a:tblGrid>
              <a:tr h="370840">
                <a:tc>
                  <a:txBody>
                    <a:bodyPr/>
                    <a:lstStyle/>
                    <a:p>
                      <a:pPr algn="ctr"/>
                      <a:r>
                        <a:rPr lang="en-CA" sz="1400" dirty="0">
                          <a:solidFill>
                            <a:schemeClr val="tx1"/>
                          </a:solidFill>
                          <a:latin typeface="+mj-lt"/>
                        </a:rPr>
                        <a:t>-11.7%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-0.1%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-5.5%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15.1%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13.3%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-10.6%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graphicFrame>
        <p:nvGraphicFramePr>
          <p:cNvPr id="11" name="Chart 10">
            <a:extLst>
              <a:ext uri="{FF2B5EF4-FFF2-40B4-BE49-F238E27FC236}">
                <a16:creationId xmlns:a16="http://schemas.microsoft.com/office/drawing/2014/main" id="{A7C7A92B-0636-6496-ED30-F5FBC3C6A3B6}"/>
              </a:ext>
            </a:extLst>
          </p:cNvPr>
          <p:cNvGraphicFramePr>
            <a:graphicFrameLocks/>
          </p:cNvGraphicFramePr>
          <p:nvPr>
            <p:extLst>
              <p:ext uri="{D42A27DB-BD31-4B8C-83A1-F6EECF244321}">
                <p14:modId xmlns:p14="http://schemas.microsoft.com/office/powerpoint/2010/main" val="1138447284"/>
              </p:ext>
            </p:extLst>
          </p:nvPr>
        </p:nvGraphicFramePr>
        <p:xfrm>
          <a:off x="302574" y="1597277"/>
          <a:ext cx="11986659" cy="2460045"/>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descr="A blue background with white text&#10;&#10;Description automatically generated with low confidence">
            <a:extLst>
              <a:ext uri="{FF2B5EF4-FFF2-40B4-BE49-F238E27FC236}">
                <a16:creationId xmlns:a16="http://schemas.microsoft.com/office/drawing/2014/main" id="{A069141A-551B-D6B9-67AA-5168336EC1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121619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a:xfrm>
            <a:off x="838200" y="396240"/>
            <a:ext cx="10960510" cy="853365"/>
          </a:xfrm>
        </p:spPr>
        <p:txBody>
          <a:bodyPr/>
          <a:lstStyle/>
          <a:p>
            <a:r>
              <a:rPr lang="en-US" dirty="0"/>
              <a:t>Debt to Disposable Income Up</a:t>
            </a:r>
            <a:endParaRPr lang="en-CA" dirty="0"/>
          </a:p>
        </p:txBody>
      </p:sp>
      <p:sp>
        <p:nvSpPr>
          <p:cNvPr id="19" name="TextBox 18">
            <a:extLst>
              <a:ext uri="{FF2B5EF4-FFF2-40B4-BE49-F238E27FC236}">
                <a16:creationId xmlns:a16="http://schemas.microsoft.com/office/drawing/2014/main" id="{00083418-B3E1-440D-8F8B-B85BE6FBCE9B}"/>
              </a:ext>
            </a:extLst>
          </p:cNvPr>
          <p:cNvSpPr txBox="1"/>
          <p:nvPr/>
        </p:nvSpPr>
        <p:spPr>
          <a:xfrm>
            <a:off x="838200" y="932380"/>
            <a:ext cx="7715250" cy="461665"/>
          </a:xfrm>
          <a:prstGeom prst="rect">
            <a:avLst/>
          </a:prstGeom>
          <a:noFill/>
        </p:spPr>
        <p:txBody>
          <a:bodyPr wrap="square" rtlCol="0">
            <a:spAutoFit/>
          </a:bodyPr>
          <a:lstStyle/>
          <a:p>
            <a:r>
              <a:rPr lang="en-CA" sz="2400" b="1" dirty="0">
                <a:solidFill>
                  <a:srgbClr val="6D549A"/>
                </a:solidFill>
                <a:latin typeface="+mj-lt"/>
              </a:rPr>
              <a:t>Debt to Disposable Income</a:t>
            </a:r>
          </a:p>
        </p:txBody>
      </p:sp>
      <p:sp>
        <p:nvSpPr>
          <p:cNvPr id="10" name="TextBox 1">
            <a:extLst>
              <a:ext uri="{FF2B5EF4-FFF2-40B4-BE49-F238E27FC236}">
                <a16:creationId xmlns:a16="http://schemas.microsoft.com/office/drawing/2014/main" id="{B23FAA03-8DC6-4AC6-8B21-074E30216EAE}"/>
              </a:ext>
            </a:extLst>
          </p:cNvPr>
          <p:cNvSpPr txBox="1">
            <a:spLocks noChangeArrowheads="1"/>
          </p:cNvSpPr>
          <p:nvPr/>
        </p:nvSpPr>
        <p:spPr bwMode="auto">
          <a:xfrm>
            <a:off x="588245" y="6540712"/>
            <a:ext cx="3984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rgbClr val="282F39"/>
                </a:solidFill>
                <a:latin typeface="Calibri Light" panose="020F0302020204030204" pitchFamily="34" charset="0"/>
              </a:rPr>
              <a:t>Southwestern Ontario is defined as the five CMAs of Hamilton, London, Kitchener - Cambridge - Waterloo, St. Catharines - Niagara, and Windsor</a:t>
            </a:r>
          </a:p>
        </p:txBody>
      </p:sp>
      <p:sp>
        <p:nvSpPr>
          <p:cNvPr id="4" name="Slide Number Placeholder 3">
            <a:extLst>
              <a:ext uri="{FF2B5EF4-FFF2-40B4-BE49-F238E27FC236}">
                <a16:creationId xmlns:a16="http://schemas.microsoft.com/office/drawing/2014/main" id="{450D324E-0533-4131-86DD-ED54E8993FC2}"/>
              </a:ext>
            </a:extLst>
          </p:cNvPr>
          <p:cNvSpPr>
            <a:spLocks noGrp="1"/>
          </p:cNvSpPr>
          <p:nvPr>
            <p:ph type="sldNum" sz="quarter" idx="4"/>
          </p:nvPr>
        </p:nvSpPr>
        <p:spPr/>
        <p:txBody>
          <a:bodyPr/>
          <a:lstStyle/>
          <a:p>
            <a:fld id="{6C598D4E-AA1F-4DF1-B722-EFB27B15C32F}" type="slidenum">
              <a:rPr lang="en-US" smtClean="0"/>
              <a:pPr/>
              <a:t>17</a:t>
            </a:fld>
            <a:endParaRPr lang="en-US" dirty="0"/>
          </a:p>
        </p:txBody>
      </p:sp>
      <p:graphicFrame>
        <p:nvGraphicFramePr>
          <p:cNvPr id="5" name="Chart 4">
            <a:extLst>
              <a:ext uri="{FF2B5EF4-FFF2-40B4-BE49-F238E27FC236}">
                <a16:creationId xmlns:a16="http://schemas.microsoft.com/office/drawing/2014/main" id="{378B8B1B-5EB4-C33D-E8EF-6AB93503D2B8}"/>
              </a:ext>
            </a:extLst>
          </p:cNvPr>
          <p:cNvGraphicFramePr>
            <a:graphicFrameLocks/>
          </p:cNvGraphicFramePr>
          <p:nvPr>
            <p:extLst>
              <p:ext uri="{D42A27DB-BD31-4B8C-83A1-F6EECF244321}">
                <p14:modId xmlns:p14="http://schemas.microsoft.com/office/powerpoint/2010/main" val="3344642435"/>
              </p:ext>
            </p:extLst>
          </p:nvPr>
        </p:nvGraphicFramePr>
        <p:xfrm>
          <a:off x="626521" y="1406669"/>
          <a:ext cx="1142657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14">
            <a:extLst>
              <a:ext uri="{FF2B5EF4-FFF2-40B4-BE49-F238E27FC236}">
                <a16:creationId xmlns:a16="http://schemas.microsoft.com/office/drawing/2014/main" id="{25B6E0CA-284E-3C36-82AB-B1CF351C309A}"/>
              </a:ext>
            </a:extLst>
          </p:cNvPr>
          <p:cNvGraphicFramePr>
            <a:graphicFrameLocks noGrp="1"/>
          </p:cNvGraphicFramePr>
          <p:nvPr>
            <p:extLst>
              <p:ext uri="{D42A27DB-BD31-4B8C-83A1-F6EECF244321}">
                <p14:modId xmlns:p14="http://schemas.microsoft.com/office/powerpoint/2010/main" val="4198311433"/>
              </p:ext>
            </p:extLst>
          </p:nvPr>
        </p:nvGraphicFramePr>
        <p:xfrm>
          <a:off x="1330645" y="1509416"/>
          <a:ext cx="10960506" cy="370840"/>
        </p:xfrm>
        <a:graphic>
          <a:graphicData uri="http://schemas.openxmlformats.org/drawingml/2006/table">
            <a:tbl>
              <a:tblPr firstRow="1" bandRow="1">
                <a:tableStyleId>{5C22544A-7EE6-4342-B048-85BDC9FD1C3A}</a:tableStyleId>
              </a:tblPr>
              <a:tblGrid>
                <a:gridCol w="1217834">
                  <a:extLst>
                    <a:ext uri="{9D8B030D-6E8A-4147-A177-3AD203B41FA5}">
                      <a16:colId xmlns:a16="http://schemas.microsoft.com/office/drawing/2014/main" val="3397238278"/>
                    </a:ext>
                  </a:extLst>
                </a:gridCol>
                <a:gridCol w="1217834">
                  <a:extLst>
                    <a:ext uri="{9D8B030D-6E8A-4147-A177-3AD203B41FA5}">
                      <a16:colId xmlns:a16="http://schemas.microsoft.com/office/drawing/2014/main" val="1621289"/>
                    </a:ext>
                  </a:extLst>
                </a:gridCol>
                <a:gridCol w="1217834">
                  <a:extLst>
                    <a:ext uri="{9D8B030D-6E8A-4147-A177-3AD203B41FA5}">
                      <a16:colId xmlns:a16="http://schemas.microsoft.com/office/drawing/2014/main" val="844414815"/>
                    </a:ext>
                  </a:extLst>
                </a:gridCol>
                <a:gridCol w="1217834">
                  <a:extLst>
                    <a:ext uri="{9D8B030D-6E8A-4147-A177-3AD203B41FA5}">
                      <a16:colId xmlns:a16="http://schemas.microsoft.com/office/drawing/2014/main" val="2759588516"/>
                    </a:ext>
                  </a:extLst>
                </a:gridCol>
                <a:gridCol w="1217834">
                  <a:extLst>
                    <a:ext uri="{9D8B030D-6E8A-4147-A177-3AD203B41FA5}">
                      <a16:colId xmlns:a16="http://schemas.microsoft.com/office/drawing/2014/main" val="1246190283"/>
                    </a:ext>
                  </a:extLst>
                </a:gridCol>
                <a:gridCol w="1217834">
                  <a:extLst>
                    <a:ext uri="{9D8B030D-6E8A-4147-A177-3AD203B41FA5}">
                      <a16:colId xmlns:a16="http://schemas.microsoft.com/office/drawing/2014/main" val="142012897"/>
                    </a:ext>
                  </a:extLst>
                </a:gridCol>
                <a:gridCol w="1217834">
                  <a:extLst>
                    <a:ext uri="{9D8B030D-6E8A-4147-A177-3AD203B41FA5}">
                      <a16:colId xmlns:a16="http://schemas.microsoft.com/office/drawing/2014/main" val="1555185736"/>
                    </a:ext>
                  </a:extLst>
                </a:gridCol>
                <a:gridCol w="1217834">
                  <a:extLst>
                    <a:ext uri="{9D8B030D-6E8A-4147-A177-3AD203B41FA5}">
                      <a16:colId xmlns:a16="http://schemas.microsoft.com/office/drawing/2014/main" val="2271226462"/>
                    </a:ext>
                  </a:extLst>
                </a:gridCol>
                <a:gridCol w="1217834">
                  <a:extLst>
                    <a:ext uri="{9D8B030D-6E8A-4147-A177-3AD203B41FA5}">
                      <a16:colId xmlns:a16="http://schemas.microsoft.com/office/drawing/2014/main" val="1075935394"/>
                    </a:ext>
                  </a:extLst>
                </a:gridCol>
              </a:tblGrid>
              <a:tr h="370840">
                <a:tc>
                  <a:txBody>
                    <a:bodyPr/>
                    <a:lstStyle/>
                    <a:p>
                      <a:pPr algn="ctr"/>
                      <a:r>
                        <a:rPr lang="en-CA" sz="1400" dirty="0">
                          <a:solidFill>
                            <a:schemeClr val="tx1"/>
                          </a:solidFill>
                          <a:latin typeface="+mj-lt"/>
                        </a:rPr>
                        <a:t>7.9%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10.3%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16.9%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10.3%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15.7%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36.8%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graphicFrame>
        <p:nvGraphicFramePr>
          <p:cNvPr id="8" name="Chart 7">
            <a:extLst>
              <a:ext uri="{FF2B5EF4-FFF2-40B4-BE49-F238E27FC236}">
                <a16:creationId xmlns:a16="http://schemas.microsoft.com/office/drawing/2014/main" id="{E9EEAE28-E102-7791-C307-FB73032EC9CF}"/>
              </a:ext>
            </a:extLst>
          </p:cNvPr>
          <p:cNvGraphicFramePr>
            <a:graphicFrameLocks/>
          </p:cNvGraphicFramePr>
          <p:nvPr>
            <p:extLst>
              <p:ext uri="{D42A27DB-BD31-4B8C-83A1-F6EECF244321}">
                <p14:modId xmlns:p14="http://schemas.microsoft.com/office/powerpoint/2010/main" val="3075998631"/>
              </p:ext>
            </p:extLst>
          </p:nvPr>
        </p:nvGraphicFramePr>
        <p:xfrm>
          <a:off x="626521" y="3836853"/>
          <a:ext cx="11426569"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14">
            <a:extLst>
              <a:ext uri="{FF2B5EF4-FFF2-40B4-BE49-F238E27FC236}">
                <a16:creationId xmlns:a16="http://schemas.microsoft.com/office/drawing/2014/main" id="{B33E8904-F78D-DEFB-8F67-811A1D4C4FC0}"/>
              </a:ext>
            </a:extLst>
          </p:cNvPr>
          <p:cNvGraphicFramePr>
            <a:graphicFrameLocks noGrp="1"/>
          </p:cNvGraphicFramePr>
          <p:nvPr>
            <p:extLst>
              <p:ext uri="{D42A27DB-BD31-4B8C-83A1-F6EECF244321}">
                <p14:modId xmlns:p14="http://schemas.microsoft.com/office/powerpoint/2010/main" val="2621020736"/>
              </p:ext>
            </p:extLst>
          </p:nvPr>
        </p:nvGraphicFramePr>
        <p:xfrm>
          <a:off x="1351908" y="3792923"/>
          <a:ext cx="10864098" cy="370840"/>
        </p:xfrm>
        <a:graphic>
          <a:graphicData uri="http://schemas.openxmlformats.org/drawingml/2006/table">
            <a:tbl>
              <a:tblPr firstRow="1" bandRow="1">
                <a:tableStyleId>{5C22544A-7EE6-4342-B048-85BDC9FD1C3A}</a:tableStyleId>
              </a:tblPr>
              <a:tblGrid>
                <a:gridCol w="1207122">
                  <a:extLst>
                    <a:ext uri="{9D8B030D-6E8A-4147-A177-3AD203B41FA5}">
                      <a16:colId xmlns:a16="http://schemas.microsoft.com/office/drawing/2014/main" val="3397238278"/>
                    </a:ext>
                  </a:extLst>
                </a:gridCol>
                <a:gridCol w="1207122">
                  <a:extLst>
                    <a:ext uri="{9D8B030D-6E8A-4147-A177-3AD203B41FA5}">
                      <a16:colId xmlns:a16="http://schemas.microsoft.com/office/drawing/2014/main" val="1621289"/>
                    </a:ext>
                  </a:extLst>
                </a:gridCol>
                <a:gridCol w="1207122">
                  <a:extLst>
                    <a:ext uri="{9D8B030D-6E8A-4147-A177-3AD203B41FA5}">
                      <a16:colId xmlns:a16="http://schemas.microsoft.com/office/drawing/2014/main" val="844414815"/>
                    </a:ext>
                  </a:extLst>
                </a:gridCol>
                <a:gridCol w="1207122">
                  <a:extLst>
                    <a:ext uri="{9D8B030D-6E8A-4147-A177-3AD203B41FA5}">
                      <a16:colId xmlns:a16="http://schemas.microsoft.com/office/drawing/2014/main" val="2759588516"/>
                    </a:ext>
                  </a:extLst>
                </a:gridCol>
                <a:gridCol w="1207122">
                  <a:extLst>
                    <a:ext uri="{9D8B030D-6E8A-4147-A177-3AD203B41FA5}">
                      <a16:colId xmlns:a16="http://schemas.microsoft.com/office/drawing/2014/main" val="1246190283"/>
                    </a:ext>
                  </a:extLst>
                </a:gridCol>
                <a:gridCol w="1207122">
                  <a:extLst>
                    <a:ext uri="{9D8B030D-6E8A-4147-A177-3AD203B41FA5}">
                      <a16:colId xmlns:a16="http://schemas.microsoft.com/office/drawing/2014/main" val="142012897"/>
                    </a:ext>
                  </a:extLst>
                </a:gridCol>
                <a:gridCol w="1207122">
                  <a:extLst>
                    <a:ext uri="{9D8B030D-6E8A-4147-A177-3AD203B41FA5}">
                      <a16:colId xmlns:a16="http://schemas.microsoft.com/office/drawing/2014/main" val="1555185736"/>
                    </a:ext>
                  </a:extLst>
                </a:gridCol>
                <a:gridCol w="1207122">
                  <a:extLst>
                    <a:ext uri="{9D8B030D-6E8A-4147-A177-3AD203B41FA5}">
                      <a16:colId xmlns:a16="http://schemas.microsoft.com/office/drawing/2014/main" val="2271226462"/>
                    </a:ext>
                  </a:extLst>
                </a:gridCol>
                <a:gridCol w="1207122">
                  <a:extLst>
                    <a:ext uri="{9D8B030D-6E8A-4147-A177-3AD203B41FA5}">
                      <a16:colId xmlns:a16="http://schemas.microsoft.com/office/drawing/2014/main" val="1075935394"/>
                    </a:ext>
                  </a:extLst>
                </a:gridCol>
              </a:tblGrid>
              <a:tr h="370840">
                <a:tc>
                  <a:txBody>
                    <a:bodyPr/>
                    <a:lstStyle/>
                    <a:p>
                      <a:pPr algn="ctr"/>
                      <a:r>
                        <a:rPr lang="en-CA" sz="1400" dirty="0">
                          <a:solidFill>
                            <a:schemeClr val="tx1"/>
                          </a:solidFill>
                          <a:latin typeface="+mj-lt"/>
                        </a:rPr>
                        <a:t>10.6%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9.8%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9.5%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0.9%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-3.2%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23.8%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11.4%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pic>
        <p:nvPicPr>
          <p:cNvPr id="2" name="Picture 1" descr="A blue background with white text&#10;&#10;Description automatically generated with low confidence">
            <a:extLst>
              <a:ext uri="{FF2B5EF4-FFF2-40B4-BE49-F238E27FC236}">
                <a16:creationId xmlns:a16="http://schemas.microsoft.com/office/drawing/2014/main" id="{F2D4A95C-4FB1-D3CE-23A8-C96932A908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2759827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a:xfrm>
            <a:off x="838200" y="396240"/>
            <a:ext cx="10960510" cy="853365"/>
          </a:xfrm>
        </p:spPr>
        <p:txBody>
          <a:bodyPr/>
          <a:lstStyle/>
          <a:p>
            <a:r>
              <a:rPr lang="en-US" dirty="0"/>
              <a:t>Demand Deposit Growth in 2020</a:t>
            </a:r>
            <a:endParaRPr lang="en-CA" dirty="0"/>
          </a:p>
        </p:txBody>
      </p:sp>
      <p:sp>
        <p:nvSpPr>
          <p:cNvPr id="19" name="TextBox 18">
            <a:extLst>
              <a:ext uri="{FF2B5EF4-FFF2-40B4-BE49-F238E27FC236}">
                <a16:creationId xmlns:a16="http://schemas.microsoft.com/office/drawing/2014/main" id="{00083418-B3E1-440D-8F8B-B85BE6FBCE9B}"/>
              </a:ext>
            </a:extLst>
          </p:cNvPr>
          <p:cNvSpPr txBox="1"/>
          <p:nvPr/>
        </p:nvSpPr>
        <p:spPr>
          <a:xfrm>
            <a:off x="838200" y="932380"/>
            <a:ext cx="7715250" cy="461665"/>
          </a:xfrm>
          <a:prstGeom prst="rect">
            <a:avLst/>
          </a:prstGeom>
          <a:noFill/>
        </p:spPr>
        <p:txBody>
          <a:bodyPr wrap="square" rtlCol="0">
            <a:spAutoFit/>
          </a:bodyPr>
          <a:lstStyle/>
          <a:p>
            <a:r>
              <a:rPr lang="en-CA" sz="2400" b="1" dirty="0">
                <a:solidFill>
                  <a:srgbClr val="6D549A"/>
                </a:solidFill>
                <a:latin typeface="+mj-lt"/>
              </a:rPr>
              <a:t>Liquid Assets per Household</a:t>
            </a:r>
          </a:p>
        </p:txBody>
      </p:sp>
      <p:sp>
        <p:nvSpPr>
          <p:cNvPr id="10" name="TextBox 1">
            <a:extLst>
              <a:ext uri="{FF2B5EF4-FFF2-40B4-BE49-F238E27FC236}">
                <a16:creationId xmlns:a16="http://schemas.microsoft.com/office/drawing/2014/main" id="{B23FAA03-8DC6-4AC6-8B21-074E30216EAE}"/>
              </a:ext>
            </a:extLst>
          </p:cNvPr>
          <p:cNvSpPr txBox="1">
            <a:spLocks noChangeArrowheads="1"/>
          </p:cNvSpPr>
          <p:nvPr/>
        </p:nvSpPr>
        <p:spPr bwMode="auto">
          <a:xfrm>
            <a:off x="541020" y="6519446"/>
            <a:ext cx="3984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rgbClr val="282F39"/>
                </a:solidFill>
                <a:latin typeface="Calibri Light" panose="020F0302020204030204" pitchFamily="34" charset="0"/>
              </a:rPr>
              <a:t>Southwestern Ontario is defined as the five CMAs of Hamilton, London, Kitchener - Cambridge - Waterloo, St. Catharines - Niagara, and Windsor</a:t>
            </a:r>
          </a:p>
        </p:txBody>
      </p:sp>
      <p:sp>
        <p:nvSpPr>
          <p:cNvPr id="4" name="Slide Number Placeholder 3">
            <a:extLst>
              <a:ext uri="{FF2B5EF4-FFF2-40B4-BE49-F238E27FC236}">
                <a16:creationId xmlns:a16="http://schemas.microsoft.com/office/drawing/2014/main" id="{EEE688C5-2C60-4D40-8B0E-B5138720D8EF}"/>
              </a:ext>
            </a:extLst>
          </p:cNvPr>
          <p:cNvSpPr>
            <a:spLocks noGrp="1"/>
          </p:cNvSpPr>
          <p:nvPr>
            <p:ph type="sldNum" sz="quarter" idx="4"/>
          </p:nvPr>
        </p:nvSpPr>
        <p:spPr/>
        <p:txBody>
          <a:bodyPr/>
          <a:lstStyle/>
          <a:p>
            <a:fld id="{6C598D4E-AA1F-4DF1-B722-EFB27B15C32F}" type="slidenum">
              <a:rPr lang="en-US" smtClean="0"/>
              <a:pPr/>
              <a:t>18</a:t>
            </a:fld>
            <a:endParaRPr lang="en-US" dirty="0"/>
          </a:p>
        </p:txBody>
      </p:sp>
      <p:graphicFrame>
        <p:nvGraphicFramePr>
          <p:cNvPr id="5" name="Chart 4">
            <a:extLst>
              <a:ext uri="{FF2B5EF4-FFF2-40B4-BE49-F238E27FC236}">
                <a16:creationId xmlns:a16="http://schemas.microsoft.com/office/drawing/2014/main" id="{A34194C0-A1FF-B5A3-5404-F069896E6A47}"/>
              </a:ext>
            </a:extLst>
          </p:cNvPr>
          <p:cNvGraphicFramePr>
            <a:graphicFrameLocks/>
          </p:cNvGraphicFramePr>
          <p:nvPr>
            <p:extLst>
              <p:ext uri="{D42A27DB-BD31-4B8C-83A1-F6EECF244321}">
                <p14:modId xmlns:p14="http://schemas.microsoft.com/office/powerpoint/2010/main" val="898349241"/>
              </p:ext>
            </p:extLst>
          </p:nvPr>
        </p:nvGraphicFramePr>
        <p:xfrm>
          <a:off x="332385" y="1368990"/>
          <a:ext cx="1155573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5A36E93-99B4-050C-F19A-C60DF47F117E}"/>
              </a:ext>
            </a:extLst>
          </p:cNvPr>
          <p:cNvGraphicFramePr>
            <a:graphicFrameLocks/>
          </p:cNvGraphicFramePr>
          <p:nvPr>
            <p:extLst>
              <p:ext uri="{D42A27DB-BD31-4B8C-83A1-F6EECF244321}">
                <p14:modId xmlns:p14="http://schemas.microsoft.com/office/powerpoint/2010/main" val="3593411788"/>
              </p:ext>
            </p:extLst>
          </p:nvPr>
        </p:nvGraphicFramePr>
        <p:xfrm>
          <a:off x="332385" y="3869898"/>
          <a:ext cx="11555730" cy="25200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descr="A blue background with white text&#10;&#10;Description automatically generated with low confidence">
            <a:extLst>
              <a:ext uri="{FF2B5EF4-FFF2-40B4-BE49-F238E27FC236}">
                <a16:creationId xmlns:a16="http://schemas.microsoft.com/office/drawing/2014/main" id="{AFD45CB4-EF08-852D-FB93-806A6585F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1197727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C5D878C-D76C-3C19-5E76-399796B6903A}"/>
              </a:ext>
            </a:extLst>
          </p:cNvPr>
          <p:cNvGraphicFramePr>
            <a:graphicFrameLocks/>
          </p:cNvGraphicFramePr>
          <p:nvPr>
            <p:extLst>
              <p:ext uri="{D42A27DB-BD31-4B8C-83A1-F6EECF244321}">
                <p14:modId xmlns:p14="http://schemas.microsoft.com/office/powerpoint/2010/main" val="1431503437"/>
              </p:ext>
            </p:extLst>
          </p:nvPr>
        </p:nvGraphicFramePr>
        <p:xfrm>
          <a:off x="342077" y="3873008"/>
          <a:ext cx="11656008" cy="2515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3D537BFD-96EA-C750-E1F8-EA02A8160078}"/>
              </a:ext>
            </a:extLst>
          </p:cNvPr>
          <p:cNvGraphicFramePr>
            <a:graphicFrameLocks/>
          </p:cNvGraphicFramePr>
          <p:nvPr>
            <p:extLst>
              <p:ext uri="{D42A27DB-BD31-4B8C-83A1-F6EECF244321}">
                <p14:modId xmlns:p14="http://schemas.microsoft.com/office/powerpoint/2010/main" val="2466247871"/>
              </p:ext>
            </p:extLst>
          </p:nvPr>
        </p:nvGraphicFramePr>
        <p:xfrm>
          <a:off x="342077" y="1752895"/>
          <a:ext cx="11656008" cy="202256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a:xfrm>
            <a:off x="838200" y="396240"/>
            <a:ext cx="10960510" cy="853365"/>
          </a:xfrm>
        </p:spPr>
        <p:txBody>
          <a:bodyPr/>
          <a:lstStyle/>
          <a:p>
            <a:r>
              <a:rPr lang="en-US" dirty="0"/>
              <a:t>Liquid Assets 2021 vs. Q1 &amp; Q2 2022</a:t>
            </a:r>
            <a:endParaRPr lang="en-CA" dirty="0"/>
          </a:p>
        </p:txBody>
      </p:sp>
      <p:sp>
        <p:nvSpPr>
          <p:cNvPr id="19" name="TextBox 18">
            <a:extLst>
              <a:ext uri="{FF2B5EF4-FFF2-40B4-BE49-F238E27FC236}">
                <a16:creationId xmlns:a16="http://schemas.microsoft.com/office/drawing/2014/main" id="{00083418-B3E1-440D-8F8B-B85BE6FBCE9B}"/>
              </a:ext>
            </a:extLst>
          </p:cNvPr>
          <p:cNvSpPr txBox="1"/>
          <p:nvPr/>
        </p:nvSpPr>
        <p:spPr>
          <a:xfrm>
            <a:off x="838200" y="932380"/>
            <a:ext cx="7715250" cy="461665"/>
          </a:xfrm>
          <a:prstGeom prst="rect">
            <a:avLst/>
          </a:prstGeom>
          <a:noFill/>
        </p:spPr>
        <p:txBody>
          <a:bodyPr wrap="square" rtlCol="0">
            <a:spAutoFit/>
          </a:bodyPr>
          <a:lstStyle/>
          <a:p>
            <a:r>
              <a:rPr lang="en-CA" sz="2400" b="1" dirty="0">
                <a:solidFill>
                  <a:srgbClr val="6D549A"/>
                </a:solidFill>
                <a:latin typeface="+mj-lt"/>
              </a:rPr>
              <a:t>Liquid Assets per Household</a:t>
            </a:r>
          </a:p>
        </p:txBody>
      </p:sp>
      <p:sp>
        <p:nvSpPr>
          <p:cNvPr id="4" name="Slide Number Placeholder 3">
            <a:extLst>
              <a:ext uri="{FF2B5EF4-FFF2-40B4-BE49-F238E27FC236}">
                <a16:creationId xmlns:a16="http://schemas.microsoft.com/office/drawing/2014/main" id="{2B593B7F-08EC-4DD6-9865-3B7BF759EBEB}"/>
              </a:ext>
            </a:extLst>
          </p:cNvPr>
          <p:cNvSpPr>
            <a:spLocks noGrp="1"/>
          </p:cNvSpPr>
          <p:nvPr>
            <p:ph type="sldNum" sz="quarter" idx="4"/>
          </p:nvPr>
        </p:nvSpPr>
        <p:spPr/>
        <p:txBody>
          <a:bodyPr/>
          <a:lstStyle/>
          <a:p>
            <a:fld id="{6C598D4E-AA1F-4DF1-B722-EFB27B15C32F}" type="slidenum">
              <a:rPr lang="en-US" smtClean="0"/>
              <a:pPr/>
              <a:t>19</a:t>
            </a:fld>
            <a:endParaRPr lang="en-US" dirty="0"/>
          </a:p>
        </p:txBody>
      </p:sp>
      <p:graphicFrame>
        <p:nvGraphicFramePr>
          <p:cNvPr id="6" name="Table 14">
            <a:extLst>
              <a:ext uri="{FF2B5EF4-FFF2-40B4-BE49-F238E27FC236}">
                <a16:creationId xmlns:a16="http://schemas.microsoft.com/office/drawing/2014/main" id="{92E4510F-8DFB-71A0-7E5D-2F693DD5C3B9}"/>
              </a:ext>
            </a:extLst>
          </p:cNvPr>
          <p:cNvGraphicFramePr>
            <a:graphicFrameLocks noGrp="1"/>
          </p:cNvGraphicFramePr>
          <p:nvPr>
            <p:extLst>
              <p:ext uri="{D42A27DB-BD31-4B8C-83A1-F6EECF244321}">
                <p14:modId xmlns:p14="http://schemas.microsoft.com/office/powerpoint/2010/main" val="3168128281"/>
              </p:ext>
            </p:extLst>
          </p:nvPr>
        </p:nvGraphicFramePr>
        <p:xfrm>
          <a:off x="1275638" y="1516291"/>
          <a:ext cx="10593225" cy="370840"/>
        </p:xfrm>
        <a:graphic>
          <a:graphicData uri="http://schemas.openxmlformats.org/drawingml/2006/table">
            <a:tbl>
              <a:tblPr firstRow="1" bandRow="1">
                <a:tableStyleId>{5C22544A-7EE6-4342-B048-85BDC9FD1C3A}</a:tableStyleId>
              </a:tblPr>
              <a:tblGrid>
                <a:gridCol w="1177025">
                  <a:extLst>
                    <a:ext uri="{9D8B030D-6E8A-4147-A177-3AD203B41FA5}">
                      <a16:colId xmlns:a16="http://schemas.microsoft.com/office/drawing/2014/main" val="3397238278"/>
                    </a:ext>
                  </a:extLst>
                </a:gridCol>
                <a:gridCol w="1177025">
                  <a:extLst>
                    <a:ext uri="{9D8B030D-6E8A-4147-A177-3AD203B41FA5}">
                      <a16:colId xmlns:a16="http://schemas.microsoft.com/office/drawing/2014/main" val="1621289"/>
                    </a:ext>
                  </a:extLst>
                </a:gridCol>
                <a:gridCol w="1177025">
                  <a:extLst>
                    <a:ext uri="{9D8B030D-6E8A-4147-A177-3AD203B41FA5}">
                      <a16:colId xmlns:a16="http://schemas.microsoft.com/office/drawing/2014/main" val="844414815"/>
                    </a:ext>
                  </a:extLst>
                </a:gridCol>
                <a:gridCol w="1177025">
                  <a:extLst>
                    <a:ext uri="{9D8B030D-6E8A-4147-A177-3AD203B41FA5}">
                      <a16:colId xmlns:a16="http://schemas.microsoft.com/office/drawing/2014/main" val="2759588516"/>
                    </a:ext>
                  </a:extLst>
                </a:gridCol>
                <a:gridCol w="1177025">
                  <a:extLst>
                    <a:ext uri="{9D8B030D-6E8A-4147-A177-3AD203B41FA5}">
                      <a16:colId xmlns:a16="http://schemas.microsoft.com/office/drawing/2014/main" val="1246190283"/>
                    </a:ext>
                  </a:extLst>
                </a:gridCol>
                <a:gridCol w="1177025">
                  <a:extLst>
                    <a:ext uri="{9D8B030D-6E8A-4147-A177-3AD203B41FA5}">
                      <a16:colId xmlns:a16="http://schemas.microsoft.com/office/drawing/2014/main" val="142012897"/>
                    </a:ext>
                  </a:extLst>
                </a:gridCol>
                <a:gridCol w="1177025">
                  <a:extLst>
                    <a:ext uri="{9D8B030D-6E8A-4147-A177-3AD203B41FA5}">
                      <a16:colId xmlns:a16="http://schemas.microsoft.com/office/drawing/2014/main" val="1555185736"/>
                    </a:ext>
                  </a:extLst>
                </a:gridCol>
                <a:gridCol w="1177025">
                  <a:extLst>
                    <a:ext uri="{9D8B030D-6E8A-4147-A177-3AD203B41FA5}">
                      <a16:colId xmlns:a16="http://schemas.microsoft.com/office/drawing/2014/main" val="2271226462"/>
                    </a:ext>
                  </a:extLst>
                </a:gridCol>
                <a:gridCol w="1177025">
                  <a:extLst>
                    <a:ext uri="{9D8B030D-6E8A-4147-A177-3AD203B41FA5}">
                      <a16:colId xmlns:a16="http://schemas.microsoft.com/office/drawing/2014/main" val="1075935394"/>
                    </a:ext>
                  </a:extLst>
                </a:gridCol>
              </a:tblGrid>
              <a:tr h="370840">
                <a:tc>
                  <a:txBody>
                    <a:bodyPr/>
                    <a:lstStyle/>
                    <a:p>
                      <a:pPr algn="ctr"/>
                      <a:r>
                        <a:rPr lang="en-CA" sz="1400" dirty="0">
                          <a:solidFill>
                            <a:schemeClr val="tx1"/>
                          </a:solidFill>
                          <a:latin typeface="+mj-lt"/>
                        </a:rPr>
                        <a:t>-6.7%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graphicFrame>
        <p:nvGraphicFramePr>
          <p:cNvPr id="9" name="Table 14">
            <a:extLst>
              <a:ext uri="{FF2B5EF4-FFF2-40B4-BE49-F238E27FC236}">
                <a16:creationId xmlns:a16="http://schemas.microsoft.com/office/drawing/2014/main" id="{7C0D357F-0D08-FBB0-2D37-F3161B3270D2}"/>
              </a:ext>
            </a:extLst>
          </p:cNvPr>
          <p:cNvGraphicFramePr>
            <a:graphicFrameLocks noGrp="1"/>
          </p:cNvGraphicFramePr>
          <p:nvPr>
            <p:extLst>
              <p:ext uri="{D42A27DB-BD31-4B8C-83A1-F6EECF244321}">
                <p14:modId xmlns:p14="http://schemas.microsoft.com/office/powerpoint/2010/main" val="3804658461"/>
              </p:ext>
            </p:extLst>
          </p:nvPr>
        </p:nvGraphicFramePr>
        <p:xfrm>
          <a:off x="1275637" y="3854228"/>
          <a:ext cx="10593226" cy="370840"/>
        </p:xfrm>
        <a:graphic>
          <a:graphicData uri="http://schemas.openxmlformats.org/drawingml/2006/table">
            <a:tbl>
              <a:tblPr firstRow="1" bandRow="1">
                <a:tableStyleId>{5C22544A-7EE6-4342-B048-85BDC9FD1C3A}</a:tableStyleId>
              </a:tblPr>
              <a:tblGrid>
                <a:gridCol w="1513318">
                  <a:extLst>
                    <a:ext uri="{9D8B030D-6E8A-4147-A177-3AD203B41FA5}">
                      <a16:colId xmlns:a16="http://schemas.microsoft.com/office/drawing/2014/main" val="3397238278"/>
                    </a:ext>
                  </a:extLst>
                </a:gridCol>
                <a:gridCol w="1513318">
                  <a:extLst>
                    <a:ext uri="{9D8B030D-6E8A-4147-A177-3AD203B41FA5}">
                      <a16:colId xmlns:a16="http://schemas.microsoft.com/office/drawing/2014/main" val="1621289"/>
                    </a:ext>
                  </a:extLst>
                </a:gridCol>
                <a:gridCol w="1513318">
                  <a:extLst>
                    <a:ext uri="{9D8B030D-6E8A-4147-A177-3AD203B41FA5}">
                      <a16:colId xmlns:a16="http://schemas.microsoft.com/office/drawing/2014/main" val="844414815"/>
                    </a:ext>
                  </a:extLst>
                </a:gridCol>
                <a:gridCol w="1513318">
                  <a:extLst>
                    <a:ext uri="{9D8B030D-6E8A-4147-A177-3AD203B41FA5}">
                      <a16:colId xmlns:a16="http://schemas.microsoft.com/office/drawing/2014/main" val="2759588516"/>
                    </a:ext>
                  </a:extLst>
                </a:gridCol>
                <a:gridCol w="1513318">
                  <a:extLst>
                    <a:ext uri="{9D8B030D-6E8A-4147-A177-3AD203B41FA5}">
                      <a16:colId xmlns:a16="http://schemas.microsoft.com/office/drawing/2014/main" val="1246190283"/>
                    </a:ext>
                  </a:extLst>
                </a:gridCol>
                <a:gridCol w="1513318">
                  <a:extLst>
                    <a:ext uri="{9D8B030D-6E8A-4147-A177-3AD203B41FA5}">
                      <a16:colId xmlns:a16="http://schemas.microsoft.com/office/drawing/2014/main" val="142012897"/>
                    </a:ext>
                  </a:extLst>
                </a:gridCol>
                <a:gridCol w="1513318">
                  <a:extLst>
                    <a:ext uri="{9D8B030D-6E8A-4147-A177-3AD203B41FA5}">
                      <a16:colId xmlns:a16="http://schemas.microsoft.com/office/drawing/2014/main" val="1555185736"/>
                    </a:ext>
                  </a:extLst>
                </a:gridCol>
              </a:tblGrid>
              <a:tr h="370840">
                <a:tc>
                  <a:txBody>
                    <a:bodyPr/>
                    <a:lstStyle/>
                    <a:p>
                      <a:pPr algn="ctr"/>
                      <a:r>
                        <a:rPr lang="en-CA" sz="1400" dirty="0">
                          <a:solidFill>
                            <a:schemeClr val="tx1"/>
                          </a:solidFill>
                          <a:latin typeface="+mj-lt"/>
                        </a:rPr>
                        <a:t>-6.9%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1400" dirty="0">
                          <a:solidFill>
                            <a:schemeClr val="tx1"/>
                          </a:solidFill>
                          <a:latin typeface="+mj-lt"/>
                        </a:rPr>
                        <a:t>-6.8%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2959927"/>
                  </a:ext>
                </a:extLst>
              </a:tr>
            </a:tbl>
          </a:graphicData>
        </a:graphic>
      </p:graphicFrame>
      <p:pic>
        <p:nvPicPr>
          <p:cNvPr id="2" name="Picture 1" descr="A blue background with white text&#10;&#10;Description automatically generated with low confidence">
            <a:extLst>
              <a:ext uri="{FF2B5EF4-FFF2-40B4-BE49-F238E27FC236}">
                <a16:creationId xmlns:a16="http://schemas.microsoft.com/office/drawing/2014/main" id="{528FBE55-7708-0366-9234-B3E9631392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414023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B76AD-7EF6-41F0-8B53-04441135DE42}"/>
              </a:ext>
            </a:extLst>
          </p:cNvPr>
          <p:cNvSpPr>
            <a:spLocks noGrp="1"/>
          </p:cNvSpPr>
          <p:nvPr>
            <p:ph idx="1"/>
          </p:nvPr>
        </p:nvSpPr>
        <p:spPr>
          <a:xfrm>
            <a:off x="838200" y="1595120"/>
            <a:ext cx="10515600" cy="4866640"/>
          </a:xfrm>
        </p:spPr>
        <p:txBody>
          <a:bodyPr/>
          <a:lstStyle/>
          <a:p>
            <a:pPr marL="0" indent="0">
              <a:lnSpc>
                <a:spcPct val="150000"/>
              </a:lnSpc>
              <a:spcBef>
                <a:spcPts val="600"/>
              </a:spcBef>
              <a:buNone/>
            </a:pPr>
            <a:r>
              <a:rPr lang="en-CA" sz="2600" dirty="0"/>
              <a:t>We acknowledge the land of where our head office resides is the traditional territory of many nations including the </a:t>
            </a:r>
            <a:r>
              <a:rPr lang="en-CA" sz="2600" dirty="0" err="1"/>
              <a:t>Mississaugas</a:t>
            </a:r>
            <a:r>
              <a:rPr lang="en-CA" sz="2600" dirty="0"/>
              <a:t> of the Credit, the </a:t>
            </a:r>
            <a:r>
              <a:rPr lang="en-CA" sz="2600" dirty="0" err="1"/>
              <a:t>Anishnabeg</a:t>
            </a:r>
            <a:r>
              <a:rPr lang="en-CA" sz="2600" dirty="0"/>
              <a:t>, the Chippewa, the Haudenosaunee and the Wendat peoples, and is now home to many diverse First Nations, Inuit and Métis peoples. We also acknowledge that Toronto is covered by Treaty 13 with the </a:t>
            </a:r>
            <a:r>
              <a:rPr lang="en-CA" sz="2600" dirty="0" err="1"/>
              <a:t>Mississaugas</a:t>
            </a:r>
            <a:r>
              <a:rPr lang="en-CA" sz="2600" dirty="0"/>
              <a:t> of the Credit.</a:t>
            </a:r>
          </a:p>
        </p:txBody>
      </p:sp>
      <p:sp>
        <p:nvSpPr>
          <p:cNvPr id="3" name="Title 2">
            <a:extLst>
              <a:ext uri="{FF2B5EF4-FFF2-40B4-BE49-F238E27FC236}">
                <a16:creationId xmlns:a16="http://schemas.microsoft.com/office/drawing/2014/main" id="{A5526A4A-58B1-41C1-897E-3A0F270A1876}"/>
              </a:ext>
            </a:extLst>
          </p:cNvPr>
          <p:cNvSpPr>
            <a:spLocks noGrp="1"/>
          </p:cNvSpPr>
          <p:nvPr>
            <p:ph type="title"/>
          </p:nvPr>
        </p:nvSpPr>
        <p:spPr/>
        <p:txBody>
          <a:bodyPr/>
          <a:lstStyle/>
          <a:p>
            <a:r>
              <a:rPr lang="en-CA" dirty="0"/>
              <a:t>Land Acknowledgement</a:t>
            </a:r>
          </a:p>
        </p:txBody>
      </p:sp>
      <p:sp>
        <p:nvSpPr>
          <p:cNvPr id="4" name="Slide Number Placeholder 3">
            <a:extLst>
              <a:ext uri="{FF2B5EF4-FFF2-40B4-BE49-F238E27FC236}">
                <a16:creationId xmlns:a16="http://schemas.microsoft.com/office/drawing/2014/main" id="{E2A121F4-B7C8-45FF-8D62-7B4ED4A9B1EC}"/>
              </a:ext>
            </a:extLst>
          </p:cNvPr>
          <p:cNvSpPr>
            <a:spLocks noGrp="1"/>
          </p:cNvSpPr>
          <p:nvPr>
            <p:ph type="sldNum" sz="quarter" idx="4"/>
          </p:nvPr>
        </p:nvSpPr>
        <p:spPr/>
        <p:txBody>
          <a:bodyPr/>
          <a:lstStyle/>
          <a:p>
            <a:fld id="{6C598D4E-AA1F-4DF1-B722-EFB27B15C32F}" type="slidenum">
              <a:rPr lang="en-US" smtClean="0"/>
              <a:pPr/>
              <a:t>2</a:t>
            </a:fld>
            <a:endParaRPr lang="en-US" dirty="0"/>
          </a:p>
        </p:txBody>
      </p:sp>
    </p:spTree>
    <p:extLst>
      <p:ext uri="{BB962C8B-B14F-4D97-AF65-F5344CB8AC3E}">
        <p14:creationId xmlns:p14="http://schemas.microsoft.com/office/powerpoint/2010/main" val="224916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a:xfrm>
            <a:off x="838200" y="396240"/>
            <a:ext cx="10960510" cy="853365"/>
          </a:xfrm>
        </p:spPr>
        <p:txBody>
          <a:bodyPr/>
          <a:lstStyle/>
          <a:p>
            <a:r>
              <a:rPr lang="en-US" dirty="0"/>
              <a:t>In Summary</a:t>
            </a:r>
            <a:endParaRPr lang="en-CA" dirty="0"/>
          </a:p>
        </p:txBody>
      </p:sp>
      <p:sp>
        <p:nvSpPr>
          <p:cNvPr id="7" name="Content Placeholder 1">
            <a:extLst>
              <a:ext uri="{FF2B5EF4-FFF2-40B4-BE49-F238E27FC236}">
                <a16:creationId xmlns:a16="http://schemas.microsoft.com/office/drawing/2014/main" id="{A78299C5-E1A3-4B7B-AE72-B77F1629E07F}"/>
              </a:ext>
            </a:extLst>
          </p:cNvPr>
          <p:cNvSpPr>
            <a:spLocks noGrp="1"/>
          </p:cNvSpPr>
          <p:nvPr>
            <p:ph idx="1"/>
          </p:nvPr>
        </p:nvSpPr>
        <p:spPr>
          <a:xfrm>
            <a:off x="838200" y="1595120"/>
            <a:ext cx="10515600" cy="4423093"/>
          </a:xfrm>
        </p:spPr>
        <p:txBody>
          <a:bodyPr/>
          <a:lstStyle/>
          <a:p>
            <a:pPr lvl="1" indent="-457200">
              <a:spcBef>
                <a:spcPts val="600"/>
              </a:spcBef>
              <a:spcAft>
                <a:spcPts val="600"/>
              </a:spcAft>
            </a:pPr>
            <a:r>
              <a:rPr lang="en-CA" sz="2800" dirty="0">
                <a:solidFill>
                  <a:srgbClr val="282F39"/>
                </a:solidFill>
                <a:latin typeface="+mj-lt"/>
                <a:cs typeface="Calibri Light" panose="020F0302020204030204" pitchFamily="34" charset="0"/>
              </a:rPr>
              <a:t>2021 was a wild ride with a double-digit increase in real estate and liquid assets</a:t>
            </a:r>
          </a:p>
          <a:p>
            <a:pPr lvl="1" indent="-457200">
              <a:spcBef>
                <a:spcPts val="600"/>
              </a:spcBef>
              <a:spcAft>
                <a:spcPts val="600"/>
              </a:spcAft>
            </a:pPr>
            <a:r>
              <a:rPr lang="en-CA" sz="2800" dirty="0">
                <a:solidFill>
                  <a:srgbClr val="282F39"/>
                </a:solidFill>
                <a:latin typeface="+mj-lt"/>
                <a:cs typeface="Calibri Light" panose="020F0302020204030204" pitchFamily="34" charset="0"/>
              </a:rPr>
              <a:t>Throughout 2021, mortgage debt and unsecured loans increased, and with the increases in interest rates through mid-2022 we are only starting to see the impacts</a:t>
            </a:r>
          </a:p>
          <a:p>
            <a:pPr lvl="1" indent="-457200">
              <a:spcBef>
                <a:spcPts val="600"/>
              </a:spcBef>
              <a:spcAft>
                <a:spcPts val="600"/>
              </a:spcAft>
            </a:pPr>
            <a:r>
              <a:rPr lang="en-CA" sz="2800" dirty="0">
                <a:solidFill>
                  <a:srgbClr val="282F39"/>
                </a:solidFill>
                <a:latin typeface="+mj-lt"/>
                <a:cs typeface="Calibri Light" panose="020F0302020204030204" pitchFamily="34" charset="0"/>
              </a:rPr>
              <a:t>February 2022 was the peak for the real estate boom, and those values started to soften and then decline in Q2, with a slight delay for the Prairie provinces</a:t>
            </a:r>
          </a:p>
          <a:p>
            <a:pPr lvl="1" indent="-457200">
              <a:spcBef>
                <a:spcPts val="600"/>
              </a:spcBef>
              <a:spcAft>
                <a:spcPts val="600"/>
              </a:spcAft>
            </a:pPr>
            <a:endParaRPr lang="en-CA" sz="2800" dirty="0">
              <a:solidFill>
                <a:srgbClr val="282F39"/>
              </a:solidFill>
              <a:latin typeface="+mj-lt"/>
              <a:cs typeface="Calibri Light" panose="020F0302020204030204" pitchFamily="34" charset="0"/>
            </a:endParaRPr>
          </a:p>
        </p:txBody>
      </p:sp>
      <p:sp>
        <p:nvSpPr>
          <p:cNvPr id="4" name="Slide Number Placeholder 3">
            <a:extLst>
              <a:ext uri="{FF2B5EF4-FFF2-40B4-BE49-F238E27FC236}">
                <a16:creationId xmlns:a16="http://schemas.microsoft.com/office/drawing/2014/main" id="{1C871978-28A1-473F-BE18-2DF7AE5DA6B0}"/>
              </a:ext>
            </a:extLst>
          </p:cNvPr>
          <p:cNvSpPr>
            <a:spLocks noGrp="1"/>
          </p:cNvSpPr>
          <p:nvPr>
            <p:ph type="sldNum" sz="quarter" idx="4"/>
          </p:nvPr>
        </p:nvSpPr>
        <p:spPr/>
        <p:txBody>
          <a:bodyPr/>
          <a:lstStyle/>
          <a:p>
            <a:fld id="{6C598D4E-AA1F-4DF1-B722-EFB27B15C32F}" type="slidenum">
              <a:rPr lang="en-US" smtClean="0"/>
              <a:pPr/>
              <a:t>20</a:t>
            </a:fld>
            <a:endParaRPr lang="en-US" dirty="0"/>
          </a:p>
        </p:txBody>
      </p:sp>
      <p:pic>
        <p:nvPicPr>
          <p:cNvPr id="2" name="Picture 1" descr="A blue background with white text&#10;&#10;Description automatically generated with low confidence">
            <a:extLst>
              <a:ext uri="{FF2B5EF4-FFF2-40B4-BE49-F238E27FC236}">
                <a16:creationId xmlns:a16="http://schemas.microsoft.com/office/drawing/2014/main" id="{AB0DA409-A227-78EA-D859-DF07BA2D74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17104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DDA3-7B5C-8D30-8D57-B21738211C7E}"/>
              </a:ext>
            </a:extLst>
          </p:cNvPr>
          <p:cNvSpPr>
            <a:spLocks noGrp="1"/>
          </p:cNvSpPr>
          <p:nvPr>
            <p:ph type="title"/>
          </p:nvPr>
        </p:nvSpPr>
        <p:spPr/>
        <p:txBody>
          <a:bodyPr/>
          <a:lstStyle/>
          <a:p>
            <a:r>
              <a:rPr lang="en-CA" b="1" dirty="0">
                <a:solidFill>
                  <a:srgbClr val="000000"/>
                </a:solidFill>
              </a:rPr>
              <a:t>JDRF – The Pipeline Blueprint</a:t>
            </a:r>
          </a:p>
        </p:txBody>
      </p:sp>
      <p:sp>
        <p:nvSpPr>
          <p:cNvPr id="3" name="Text Placeholder 2">
            <a:extLst>
              <a:ext uri="{FF2B5EF4-FFF2-40B4-BE49-F238E27FC236}">
                <a16:creationId xmlns:a16="http://schemas.microsoft.com/office/drawing/2014/main" id="{20900915-7754-74B1-29E9-445254107AAB}"/>
              </a:ext>
            </a:extLst>
          </p:cNvPr>
          <p:cNvSpPr>
            <a:spLocks noGrp="1"/>
          </p:cNvSpPr>
          <p:nvPr>
            <p:ph type="body" idx="1"/>
          </p:nvPr>
        </p:nvSpPr>
        <p:spPr/>
        <p:txBody>
          <a:bodyPr/>
          <a:lstStyle/>
          <a:p>
            <a:r>
              <a:rPr lang="en-CA" dirty="0">
                <a:solidFill>
                  <a:srgbClr val="000000"/>
                </a:solidFill>
              </a:rPr>
              <a:t>A model for identifying prospects and building JDRF’s pipeline</a:t>
            </a:r>
          </a:p>
        </p:txBody>
      </p:sp>
    </p:spTree>
    <p:extLst>
      <p:ext uri="{BB962C8B-B14F-4D97-AF65-F5344CB8AC3E}">
        <p14:creationId xmlns:p14="http://schemas.microsoft.com/office/powerpoint/2010/main" val="139196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E7235BC-5866-AAD4-5526-22360DA4773D}"/>
              </a:ext>
            </a:extLst>
          </p:cNvPr>
          <p:cNvSpPr txBox="1">
            <a:spLocks/>
          </p:cNvSpPr>
          <p:nvPr/>
        </p:nvSpPr>
        <p:spPr>
          <a:xfrm>
            <a:off x="426572" y="1413832"/>
            <a:ext cx="11565684" cy="41420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a:solidFill>
                  <a:prstClr val="black"/>
                </a:solidFill>
                <a:latin typeface="Arial" panose="020B0604020202020204" pitchFamily="34" charset="0"/>
                <a:cs typeface="Arial" panose="020B0604020202020204" pitchFamily="34" charset="0"/>
              </a:rPr>
              <a:t>To move from transactional relationships to long-term donor relationships, building a pipeline is critical.</a:t>
            </a:r>
          </a:p>
          <a:p>
            <a:pPr marL="0" indent="0">
              <a:buFont typeface="Arial" panose="020B0604020202020204" pitchFamily="34" charset="0"/>
              <a:buNone/>
            </a:pPr>
            <a:r>
              <a:rPr lang="en-US" sz="2000" b="1">
                <a:solidFill>
                  <a:srgbClr val="0055FF"/>
                </a:solidFill>
                <a:latin typeface="Arial" panose="020B0604020202020204" pitchFamily="34" charset="0"/>
                <a:cs typeface="Arial" panose="020B0604020202020204" pitchFamily="34" charset="0"/>
              </a:rPr>
              <a:t>Here are the benefits of a pipeline in fundraising:</a:t>
            </a:r>
          </a:p>
          <a:p>
            <a:pPr marL="0" indent="0">
              <a:buFont typeface="Arial" panose="020B0604020202020204" pitchFamily="34" charset="0"/>
              <a:buNone/>
            </a:pPr>
            <a:endParaRPr lang="en-US" sz="1700" b="1">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700" b="1">
              <a:solidFill>
                <a:prstClr val="black"/>
              </a:solidFill>
              <a:latin typeface="Arial" panose="020B0604020202020204" pitchFamily="34" charset="0"/>
              <a:cs typeface="Arial" panose="020B0604020202020204" pitchFamily="34" charset="0"/>
            </a:endParaRPr>
          </a:p>
          <a:p>
            <a:pPr marL="285750" indent="-285750"/>
            <a:endParaRPr lang="en-US" sz="1700" b="1">
              <a:solidFill>
                <a:prstClr val="black"/>
              </a:solidFill>
              <a:latin typeface="Arial" panose="020B0604020202020204" pitchFamily="34" charset="0"/>
              <a:cs typeface="Arial" panose="020B0604020202020204" pitchFamily="34" charset="0"/>
            </a:endParaRPr>
          </a:p>
          <a:p>
            <a:pPr marL="839673" lvl="1" indent="-285750"/>
            <a:endParaRPr lang="en-US" sz="1000" b="1">
              <a:solidFill>
                <a:prstClr val="black"/>
              </a:solidFill>
              <a:latin typeface="Arial" panose="020B0604020202020204" pitchFamily="34" charset="0"/>
              <a:cs typeface="Arial" panose="020B0604020202020204" pitchFamily="34" charset="0"/>
            </a:endParaRPr>
          </a:p>
          <a:p>
            <a:pPr marL="839673" lvl="1" indent="-285750"/>
            <a:endParaRPr lang="en-US" sz="1000">
              <a:solidFill>
                <a:srgbClr val="0055FF"/>
              </a:solidFill>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5284CE42-F720-EE16-44E1-B6F403179353}"/>
              </a:ext>
            </a:extLst>
          </p:cNvPr>
          <p:cNvGraphicFramePr/>
          <p:nvPr/>
        </p:nvGraphicFramePr>
        <p:xfrm>
          <a:off x="1194816" y="2331863"/>
          <a:ext cx="10271144" cy="3744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3EE5A46D-1910-28AA-B682-7AB3DCD8F25D}"/>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is Building a Pipeline Important?</a:t>
            </a:r>
            <a:endParaRPr lang="en-CA" dirty="0"/>
          </a:p>
        </p:txBody>
      </p:sp>
    </p:spTree>
    <p:extLst>
      <p:ext uri="{BB962C8B-B14F-4D97-AF65-F5344CB8AC3E}">
        <p14:creationId xmlns:p14="http://schemas.microsoft.com/office/powerpoint/2010/main" val="326087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7B3ED1D-A632-7A5F-DFA2-59597CC6349C}"/>
              </a:ext>
            </a:extLst>
          </p:cNvPr>
          <p:cNvGraphicFramePr/>
          <p:nvPr/>
        </p:nvGraphicFramePr>
        <p:xfrm>
          <a:off x="260864" y="2128817"/>
          <a:ext cx="5835136" cy="32199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57E03FCB-F5AF-A649-9193-635382035507}"/>
              </a:ext>
            </a:extLst>
          </p:cNvPr>
          <p:cNvGraphicFramePr/>
          <p:nvPr/>
        </p:nvGraphicFramePr>
        <p:xfrm>
          <a:off x="6316140" y="2128816"/>
          <a:ext cx="5500038" cy="325481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C27DEEF-DDEF-5617-B2DC-6D9D759EF3A0}"/>
              </a:ext>
            </a:extLst>
          </p:cNvPr>
          <p:cNvSpPr txBox="1"/>
          <p:nvPr/>
        </p:nvSpPr>
        <p:spPr>
          <a:xfrm>
            <a:off x="658917" y="1396633"/>
            <a:ext cx="10930758"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A recent study was conducted in the US, asking 580 organizations about their major gifts program.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The study was conducted in October 2019.</a:t>
            </a:r>
          </a:p>
        </p:txBody>
      </p:sp>
      <p:sp>
        <p:nvSpPr>
          <p:cNvPr id="8" name="TextBox 7">
            <a:extLst>
              <a:ext uri="{FF2B5EF4-FFF2-40B4-BE49-F238E27FC236}">
                <a16:creationId xmlns:a16="http://schemas.microsoft.com/office/drawing/2014/main" id="{EF99D6CC-FE16-AB13-882E-B30E90FD90C7}"/>
              </a:ext>
            </a:extLst>
          </p:cNvPr>
          <p:cNvSpPr txBox="1"/>
          <p:nvPr/>
        </p:nvSpPr>
        <p:spPr>
          <a:xfrm>
            <a:off x="3575407" y="5502908"/>
            <a:ext cx="78170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0055FF"/>
                </a:solidFill>
                <a:effectLst/>
                <a:uLnTx/>
                <a:uFillTx/>
                <a:latin typeface="Calibri" panose="020F0502020204030204"/>
                <a:ea typeface="+mn-ea"/>
                <a:cs typeface="+mn-cs"/>
              </a:rPr>
              <a:t>74% of organizations who met their major gifts targets each year, have a consistent process to identify prospects. </a:t>
            </a:r>
          </a:p>
        </p:txBody>
      </p:sp>
      <p:sp>
        <p:nvSpPr>
          <p:cNvPr id="9" name="Title 2">
            <a:extLst>
              <a:ext uri="{FF2B5EF4-FFF2-40B4-BE49-F238E27FC236}">
                <a16:creationId xmlns:a16="http://schemas.microsoft.com/office/drawing/2014/main" id="{6177CBEB-EF7C-B44D-7FC6-B8B68ACBAAE8}"/>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is Building a Pipeline Important?</a:t>
            </a:r>
            <a:endParaRPr lang="en-CA" dirty="0"/>
          </a:p>
        </p:txBody>
      </p:sp>
    </p:spTree>
    <p:extLst>
      <p:ext uri="{BB962C8B-B14F-4D97-AF65-F5344CB8AC3E}">
        <p14:creationId xmlns:p14="http://schemas.microsoft.com/office/powerpoint/2010/main" val="20700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C1C65A7-0623-3E00-6E87-D075F9C678A4}"/>
              </a:ext>
            </a:extLst>
          </p:cNvPr>
          <p:cNvSpPr>
            <a:spLocks noGrp="1"/>
          </p:cNvSpPr>
          <p:nvPr>
            <p:ph type="sldNum" sz="quarter" idx="12"/>
          </p:nvPr>
        </p:nvSpPr>
        <p:spPr>
          <a:xfrm>
            <a:off x="8839200" y="62098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83A42-F693-4867-9543-FB7CC7990D82}"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Content Placeholder 9">
            <a:extLst>
              <a:ext uri="{FF2B5EF4-FFF2-40B4-BE49-F238E27FC236}">
                <a16:creationId xmlns:a16="http://schemas.microsoft.com/office/drawing/2014/main" id="{C57BD155-F1EB-B0F0-ED34-21ED74E84FFB}"/>
              </a:ext>
            </a:extLst>
          </p:cNvPr>
          <p:cNvGraphicFramePr>
            <a:graphicFrameLocks/>
          </p:cNvGraphicFramePr>
          <p:nvPr>
            <p:extLst>
              <p:ext uri="{D42A27DB-BD31-4B8C-83A1-F6EECF244321}">
                <p14:modId xmlns:p14="http://schemas.microsoft.com/office/powerpoint/2010/main" val="2045750618"/>
              </p:ext>
            </p:extLst>
          </p:nvPr>
        </p:nvGraphicFramePr>
        <p:xfrm>
          <a:off x="7535963" y="1670085"/>
          <a:ext cx="4404399" cy="4345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B0F54870-3DCE-1C05-B345-CA46D03FE00F}"/>
              </a:ext>
            </a:extLst>
          </p:cNvPr>
          <p:cNvGraphicFramePr/>
          <p:nvPr/>
        </p:nvGraphicFramePr>
        <p:xfrm>
          <a:off x="547617" y="1670085"/>
          <a:ext cx="5252014" cy="43457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26175299-CB19-8BB0-D533-C3F6B584C3D9}"/>
              </a:ext>
            </a:extLst>
          </p:cNvPr>
          <p:cNvSpPr txBox="1"/>
          <p:nvPr/>
        </p:nvSpPr>
        <p:spPr>
          <a:xfrm>
            <a:off x="123103" y="1891277"/>
            <a:ext cx="175872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Philanthropic and connected but may not have giving capacity to make a major gift.</a:t>
            </a: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1EF1FFD-9E97-8AF5-2AD2-560F772B7EBB}"/>
              </a:ext>
            </a:extLst>
          </p:cNvPr>
          <p:cNvSpPr/>
          <p:nvPr/>
        </p:nvSpPr>
        <p:spPr>
          <a:xfrm>
            <a:off x="4671099" y="1806866"/>
            <a:ext cx="1758726"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Philanthropic and wealthy but may not be passionate about your mission.</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4CACCC5-14A0-C11A-9AF0-9226C14904AC}"/>
              </a:ext>
            </a:extLst>
          </p:cNvPr>
          <p:cNvSpPr/>
          <p:nvPr/>
        </p:nvSpPr>
        <p:spPr>
          <a:xfrm>
            <a:off x="3354645" y="5913463"/>
            <a:ext cx="3705373"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Connected and has capacity to make a gift but does not have a history of philanthropy or volunteering.</a:t>
            </a: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D3A1399-48E6-32E2-EE04-11C0B0FDD70D}"/>
              </a:ext>
            </a:extLst>
          </p:cNvPr>
          <p:cNvSpPr txBox="1"/>
          <p:nvPr/>
        </p:nvSpPr>
        <p:spPr>
          <a:xfrm>
            <a:off x="4705564" y="3923966"/>
            <a:ext cx="24771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Top Major Gift Prospect</a:t>
            </a:r>
          </a:p>
        </p:txBody>
      </p:sp>
      <p:cxnSp>
        <p:nvCxnSpPr>
          <p:cNvPr id="15" name="Straight Arrow Connector 14">
            <a:extLst>
              <a:ext uri="{FF2B5EF4-FFF2-40B4-BE49-F238E27FC236}">
                <a16:creationId xmlns:a16="http://schemas.microsoft.com/office/drawing/2014/main" id="{4DF0D08C-9D23-6224-5746-868A989B78C5}"/>
              </a:ext>
            </a:extLst>
          </p:cNvPr>
          <p:cNvCxnSpPr/>
          <p:nvPr/>
        </p:nvCxnSpPr>
        <p:spPr>
          <a:xfrm flipH="1">
            <a:off x="4089115" y="3061699"/>
            <a:ext cx="616449" cy="534256"/>
          </a:xfrm>
          <a:prstGeom prst="straightConnector1">
            <a:avLst/>
          </a:prstGeom>
          <a:ln w="60325">
            <a:solidFill>
              <a:srgbClr val="0055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D4CE607-5AE0-3C9E-BA95-F554FC220C2B}"/>
              </a:ext>
            </a:extLst>
          </p:cNvPr>
          <p:cNvCxnSpPr/>
          <p:nvPr/>
        </p:nvCxnSpPr>
        <p:spPr>
          <a:xfrm>
            <a:off x="1438382" y="2887038"/>
            <a:ext cx="914400" cy="708917"/>
          </a:xfrm>
          <a:prstGeom prst="straightConnector1">
            <a:avLst/>
          </a:prstGeom>
          <a:ln w="69850">
            <a:solidFill>
              <a:srgbClr val="0055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3D39F94-8678-2E5E-0AE4-997793E1E406}"/>
              </a:ext>
            </a:extLst>
          </p:cNvPr>
          <p:cNvCxnSpPr>
            <a:cxnSpLocks/>
          </p:cNvCxnSpPr>
          <p:nvPr/>
        </p:nvCxnSpPr>
        <p:spPr>
          <a:xfrm flipH="1" flipV="1">
            <a:off x="3173624" y="5187915"/>
            <a:ext cx="555896" cy="725548"/>
          </a:xfrm>
          <a:prstGeom prst="straightConnector1">
            <a:avLst/>
          </a:prstGeom>
          <a:ln w="79375">
            <a:solidFill>
              <a:srgbClr val="0055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596A323-CCA7-250D-0E9C-B7CA63B2F22C}"/>
              </a:ext>
            </a:extLst>
          </p:cNvPr>
          <p:cNvCxnSpPr/>
          <p:nvPr/>
        </p:nvCxnSpPr>
        <p:spPr>
          <a:xfrm flipH="1">
            <a:off x="3173624" y="3784816"/>
            <a:ext cx="1768246" cy="273476"/>
          </a:xfrm>
          <a:prstGeom prst="straightConnector1">
            <a:avLst/>
          </a:prstGeom>
          <a:ln w="69850">
            <a:solidFill>
              <a:srgbClr val="0055FF"/>
            </a:solidFill>
            <a:tailEnd type="triangle"/>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4C31D523-AEA0-941C-AEE0-3AD93D3C4C7E}"/>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Rating Prospects Matter?</a:t>
            </a:r>
            <a:endParaRPr lang="en-CA" dirty="0"/>
          </a:p>
        </p:txBody>
      </p:sp>
    </p:spTree>
    <p:extLst>
      <p:ext uri="{BB962C8B-B14F-4D97-AF65-F5344CB8AC3E}">
        <p14:creationId xmlns:p14="http://schemas.microsoft.com/office/powerpoint/2010/main" val="2627472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88A569-47BE-2991-7E4D-8426FDC923BE}"/>
              </a:ext>
            </a:extLst>
          </p:cNvPr>
          <p:cNvSpPr txBox="1"/>
          <p:nvPr/>
        </p:nvSpPr>
        <p:spPr>
          <a:xfrm>
            <a:off x="410111" y="1975484"/>
            <a:ext cx="5799303" cy="3416320"/>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Use Wealth Capacity rating to determine: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household income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household disposable income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household discretionary income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net worth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assets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liquid assets average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liquid assets RRSP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liquid assets non-RRSP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debt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real estate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annual charitable contributions</a:t>
            </a:r>
          </a:p>
        </p:txBody>
      </p:sp>
      <p:sp>
        <p:nvSpPr>
          <p:cNvPr id="6" name="TextBox 5">
            <a:extLst>
              <a:ext uri="{FF2B5EF4-FFF2-40B4-BE49-F238E27FC236}">
                <a16:creationId xmlns:a16="http://schemas.microsoft.com/office/drawing/2014/main" id="{9D62F781-D2F3-E143-B724-64F312601B26}"/>
              </a:ext>
            </a:extLst>
          </p:cNvPr>
          <p:cNvSpPr txBox="1"/>
          <p:nvPr/>
        </p:nvSpPr>
        <p:spPr>
          <a:xfrm>
            <a:off x="6472686" y="1895783"/>
            <a:ext cx="5234763"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Compared to the Average Canadian: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HHI for families is $102,060 in Canada (2017 Census)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Av. Net Worth is: $678,792 (2019) </a:t>
            </a:r>
          </a:p>
        </p:txBody>
      </p:sp>
      <p:sp>
        <p:nvSpPr>
          <p:cNvPr id="7" name="Rectangle 6">
            <a:extLst>
              <a:ext uri="{FF2B5EF4-FFF2-40B4-BE49-F238E27FC236}">
                <a16:creationId xmlns:a16="http://schemas.microsoft.com/office/drawing/2014/main" id="{4796496F-C4F0-D55C-BAA1-C9F0B648CC4F}"/>
              </a:ext>
            </a:extLst>
          </p:cNvPr>
          <p:cNvSpPr/>
          <p:nvPr/>
        </p:nvSpPr>
        <p:spPr>
          <a:xfrm>
            <a:off x="6472685" y="3588397"/>
            <a:ext cx="5234763" cy="1973095"/>
          </a:xfrm>
          <a:prstGeom prst="rect">
            <a:avLst/>
          </a:prstGeom>
          <a:solidFill>
            <a:srgbClr val="005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rPr>
              <a:t>Use Google Analytics to get another glimpse at your donors: gender, average age, what platforms they prefer to engage with you</a:t>
            </a:r>
          </a:p>
        </p:txBody>
      </p:sp>
      <p:sp>
        <p:nvSpPr>
          <p:cNvPr id="3" name="Title 2">
            <a:extLst>
              <a:ext uri="{FF2B5EF4-FFF2-40B4-BE49-F238E27FC236}">
                <a16:creationId xmlns:a16="http://schemas.microsoft.com/office/drawing/2014/main" id="{696E6145-8C27-F955-01EB-E9834A12692A}"/>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t>What does your Average Donor Look Like?</a:t>
            </a:r>
            <a:endParaRPr lang="en-CA" sz="3800" dirty="0"/>
          </a:p>
        </p:txBody>
      </p:sp>
    </p:spTree>
    <p:extLst>
      <p:ext uri="{BB962C8B-B14F-4D97-AF65-F5344CB8AC3E}">
        <p14:creationId xmlns:p14="http://schemas.microsoft.com/office/powerpoint/2010/main" val="397950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E41BCD7-669D-89BF-1644-28246C871D05}"/>
              </a:ext>
            </a:extLst>
          </p:cNvPr>
          <p:cNvGraphicFramePr/>
          <p:nvPr/>
        </p:nvGraphicFramePr>
        <p:xfrm>
          <a:off x="648469" y="2185071"/>
          <a:ext cx="4262577" cy="3465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a:extLst>
              <a:ext uri="{FF2B5EF4-FFF2-40B4-BE49-F238E27FC236}">
                <a16:creationId xmlns:a16="http://schemas.microsoft.com/office/drawing/2014/main" id="{7B5FCB24-8526-690C-F1A8-C1C961B19913}"/>
              </a:ext>
            </a:extLst>
          </p:cNvPr>
          <p:cNvCxnSpPr>
            <a:cxnSpLocks/>
          </p:cNvCxnSpPr>
          <p:nvPr/>
        </p:nvCxnSpPr>
        <p:spPr>
          <a:xfrm flipV="1">
            <a:off x="4613097" y="2930822"/>
            <a:ext cx="2547991" cy="38409"/>
          </a:xfrm>
          <a:prstGeom prst="straightConnector1">
            <a:avLst/>
          </a:prstGeom>
          <a:ln w="57150">
            <a:solidFill>
              <a:srgbClr val="0055FF"/>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7C27EF8-5FDF-E66C-84F7-A8769F23C7D1}"/>
              </a:ext>
            </a:extLst>
          </p:cNvPr>
          <p:cNvSpPr/>
          <p:nvPr/>
        </p:nvSpPr>
        <p:spPr>
          <a:xfrm>
            <a:off x="7280955" y="1563384"/>
            <a:ext cx="4262575" cy="3312490"/>
          </a:xfrm>
          <a:prstGeom prst="rect">
            <a:avLst/>
          </a:prstGeom>
          <a:noFill/>
          <a:ln w="28575">
            <a:solidFill>
              <a:srgbClr val="005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55FF"/>
                </a:solidFill>
                <a:effectLst/>
                <a:uLnTx/>
                <a:uFillTx/>
                <a:latin typeface="Calibri" panose="020F0502020204030204"/>
                <a:ea typeface="+mn-ea"/>
                <a:cs typeface="+mn-cs"/>
              </a:rPr>
              <a:t>Average HH Income, Disposable Income, Discretionary Income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55FF"/>
                </a:solidFill>
                <a:effectLst/>
                <a:uLnTx/>
                <a:uFillTx/>
                <a:latin typeface="Calibri" panose="020F0502020204030204"/>
                <a:ea typeface="+mn-ea"/>
                <a:cs typeface="+mn-cs"/>
              </a:rPr>
              <a:t>Net worth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55FF"/>
                </a:solidFill>
                <a:effectLst/>
                <a:uLnTx/>
                <a:uFillTx/>
                <a:latin typeface="Calibri" panose="020F0502020204030204"/>
                <a:ea typeface="+mn-ea"/>
                <a:cs typeface="+mn-cs"/>
              </a:rPr>
              <a:t>Assets – liquid, RRSP, non-RRSP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55FF"/>
                </a:solidFill>
                <a:effectLst/>
                <a:uLnTx/>
                <a:uFillTx/>
                <a:latin typeface="Calibri" panose="020F0502020204030204"/>
                <a:ea typeface="+mn-ea"/>
                <a:cs typeface="+mn-cs"/>
              </a:rPr>
              <a:t>Debt Average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55FF"/>
                </a:solidFill>
                <a:effectLst/>
                <a:uLnTx/>
                <a:uFillTx/>
                <a:latin typeface="Calibri" panose="020F0502020204030204"/>
                <a:ea typeface="+mn-ea"/>
                <a:cs typeface="+mn-cs"/>
              </a:rPr>
              <a:t>Savings Average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55FF"/>
                </a:solidFill>
                <a:effectLst/>
                <a:uLnTx/>
                <a:uFillTx/>
                <a:latin typeface="Calibri" panose="020F0502020204030204"/>
                <a:ea typeface="+mn-ea"/>
                <a:cs typeface="+mn-cs"/>
              </a:rPr>
              <a:t>Total Real Estate Average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55FF"/>
                </a:solidFill>
                <a:effectLst/>
                <a:uLnTx/>
                <a:uFillTx/>
                <a:latin typeface="Calibri" panose="020F0502020204030204"/>
                <a:ea typeface="+mn-ea"/>
                <a:cs typeface="+mn-cs"/>
              </a:rPr>
              <a:t>Total Pension Plan Average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55FF"/>
                </a:solidFill>
                <a:effectLst/>
                <a:uLnTx/>
                <a:uFillTx/>
                <a:latin typeface="Calibri" panose="020F0502020204030204"/>
                <a:ea typeface="+mn-ea"/>
                <a:cs typeface="+mn-cs"/>
              </a:rPr>
              <a:t>Social Values: Community involvement, Legacy, Effort toward health, Primacy of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D46FB98-DA49-FE43-D931-7ABAD935BA95}"/>
              </a:ext>
            </a:extLst>
          </p:cNvPr>
          <p:cNvSpPr/>
          <p:nvPr/>
        </p:nvSpPr>
        <p:spPr>
          <a:xfrm>
            <a:off x="7280955" y="5029248"/>
            <a:ext cx="4262575" cy="595902"/>
          </a:xfrm>
          <a:prstGeom prst="rect">
            <a:avLst/>
          </a:prstGeom>
          <a:noFill/>
          <a:ln w="28575">
            <a:solidFill>
              <a:srgbClr val="005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55FF"/>
                </a:solidFill>
                <a:effectLst/>
                <a:uLnTx/>
                <a:uFillTx/>
                <a:latin typeface="Calibri" panose="020F0502020204030204"/>
                <a:ea typeface="+mn-ea"/>
                <a:cs typeface="+mn-cs"/>
              </a:rPr>
              <a:t>Connectivity to Diabetes</a:t>
            </a: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64AF0F9-8572-A812-9850-06E090A6BCDD}"/>
              </a:ext>
            </a:extLst>
          </p:cNvPr>
          <p:cNvSpPr/>
          <p:nvPr/>
        </p:nvSpPr>
        <p:spPr>
          <a:xfrm>
            <a:off x="7280955" y="5930924"/>
            <a:ext cx="4262575" cy="595902"/>
          </a:xfrm>
          <a:prstGeom prst="rect">
            <a:avLst/>
          </a:prstGeom>
          <a:noFill/>
          <a:ln w="28575">
            <a:solidFill>
              <a:srgbClr val="005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55FF"/>
                </a:solidFill>
                <a:effectLst/>
                <a:uLnTx/>
                <a:uFillTx/>
                <a:latin typeface="Calibri" panose="020F0502020204030204"/>
                <a:ea typeface="+mn-ea"/>
                <a:cs typeface="+mn-cs"/>
              </a:rPr>
              <a:t>Donation History at JDRF</a:t>
            </a: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07CA7E8A-EE80-67CB-55F9-7CAA2ECE9AF6}"/>
              </a:ext>
            </a:extLst>
          </p:cNvPr>
          <p:cNvCxnSpPr>
            <a:cxnSpLocks/>
            <a:endCxn id="6" idx="1"/>
          </p:cNvCxnSpPr>
          <p:nvPr/>
        </p:nvCxnSpPr>
        <p:spPr>
          <a:xfrm>
            <a:off x="4822004" y="3467966"/>
            <a:ext cx="2458951" cy="1859233"/>
          </a:xfrm>
          <a:prstGeom prst="straightConnector1">
            <a:avLst/>
          </a:prstGeom>
          <a:ln w="57150">
            <a:solidFill>
              <a:srgbClr val="0055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10D845-EA5F-CE22-CFC6-B25CFA738B8B}"/>
              </a:ext>
            </a:extLst>
          </p:cNvPr>
          <p:cNvCxnSpPr>
            <a:cxnSpLocks/>
          </p:cNvCxnSpPr>
          <p:nvPr/>
        </p:nvCxnSpPr>
        <p:spPr>
          <a:xfrm>
            <a:off x="4762070" y="4290288"/>
            <a:ext cx="2458951" cy="1859233"/>
          </a:xfrm>
          <a:prstGeom prst="straightConnector1">
            <a:avLst/>
          </a:prstGeom>
          <a:ln w="57150">
            <a:solidFill>
              <a:srgbClr val="0055FF"/>
            </a:solidFill>
            <a:tailEnd type="triangle"/>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3413A194-2AC8-1B19-2D93-A307BE17910F}"/>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Data Sources Did We Use?</a:t>
            </a:r>
            <a:endParaRPr lang="en-CA" dirty="0"/>
          </a:p>
        </p:txBody>
      </p:sp>
    </p:spTree>
    <p:extLst>
      <p:ext uri="{BB962C8B-B14F-4D97-AF65-F5344CB8AC3E}">
        <p14:creationId xmlns:p14="http://schemas.microsoft.com/office/powerpoint/2010/main" val="289753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A1551AF-6105-0849-36BA-49FB8CB7788D}"/>
              </a:ext>
            </a:extLst>
          </p:cNvPr>
          <p:cNvGraphicFramePr/>
          <p:nvPr>
            <p:extLst>
              <p:ext uri="{D42A27DB-BD31-4B8C-83A1-F6EECF244321}">
                <p14:modId xmlns:p14="http://schemas.microsoft.com/office/powerpoint/2010/main" val="1428064183"/>
              </p:ext>
            </p:extLst>
          </p:nvPr>
        </p:nvGraphicFramePr>
        <p:xfrm>
          <a:off x="2414016" y="1839417"/>
          <a:ext cx="7910198" cy="4090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a:extLst>
              <a:ext uri="{FF2B5EF4-FFF2-40B4-BE49-F238E27FC236}">
                <a16:creationId xmlns:a16="http://schemas.microsoft.com/office/drawing/2014/main" id="{FAD37337-B249-DF52-1ADB-4AD5D86F0DB0}"/>
              </a:ext>
            </a:extLst>
          </p:cNvPr>
          <p:cNvCxnSpPr/>
          <p:nvPr/>
        </p:nvCxnSpPr>
        <p:spPr>
          <a:xfrm flipV="1">
            <a:off x="2560085" y="1638577"/>
            <a:ext cx="0" cy="4398265"/>
          </a:xfrm>
          <a:prstGeom prst="straightConnector1">
            <a:avLst/>
          </a:prstGeom>
          <a:ln w="107950">
            <a:solidFill>
              <a:srgbClr val="0055FF"/>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FF54B45-E981-9467-9C89-94452FDF9BFE}"/>
              </a:ext>
            </a:extLst>
          </p:cNvPr>
          <p:cNvCxnSpPr>
            <a:cxnSpLocks/>
          </p:cNvCxnSpPr>
          <p:nvPr/>
        </p:nvCxnSpPr>
        <p:spPr>
          <a:xfrm>
            <a:off x="2560085" y="6295410"/>
            <a:ext cx="7363968" cy="0"/>
          </a:xfrm>
          <a:prstGeom prst="straightConnector1">
            <a:avLst/>
          </a:prstGeom>
          <a:ln w="107950">
            <a:solidFill>
              <a:srgbClr val="0055FF"/>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0DEA3AC-BAFA-D1A8-9C5C-EE5CF32B0D5A}"/>
              </a:ext>
            </a:extLst>
          </p:cNvPr>
          <p:cNvSpPr txBox="1"/>
          <p:nvPr/>
        </p:nvSpPr>
        <p:spPr>
          <a:xfrm>
            <a:off x="821046" y="2318433"/>
            <a:ext cx="1519936"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55FF"/>
                </a:solidFill>
                <a:effectLst/>
                <a:uLnTx/>
                <a:uFillTx/>
                <a:latin typeface="Calibri" panose="020F0502020204030204"/>
                <a:ea typeface="+mn-ea"/>
                <a:cs typeface="+mn-cs"/>
              </a:rPr>
              <a:t>Giving 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55FF"/>
                </a:solidFill>
                <a:effectLst/>
                <a:uLnTx/>
                <a:uFillTx/>
                <a:latin typeface="Calibri" panose="020F0502020204030204"/>
                <a:ea typeface="+mn-ea"/>
                <a:cs typeface="+mn-cs"/>
              </a:rPr>
              <a:t>&amp; Philanthropic Propensity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0055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55FF"/>
                </a:solidFill>
                <a:effectLst/>
                <a:uLnTx/>
                <a:uFillTx/>
                <a:latin typeface="Calibri" panose="020F0502020204030204"/>
                <a:ea typeface="+mn-ea"/>
                <a:cs typeface="+mn-cs"/>
              </a:rPr>
              <a:t>High, Mid, Base 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55FF"/>
                </a:solidFill>
                <a:effectLst/>
                <a:uLnTx/>
                <a:uFillTx/>
                <a:latin typeface="Calibri" panose="020F0502020204030204"/>
                <a:ea typeface="+mn-ea"/>
                <a:cs typeface="+mn-cs"/>
              </a:rPr>
              <a:t>HC, MC, BC)</a:t>
            </a:r>
          </a:p>
        </p:txBody>
      </p:sp>
      <p:sp>
        <p:nvSpPr>
          <p:cNvPr id="8" name="TextBox 7">
            <a:extLst>
              <a:ext uri="{FF2B5EF4-FFF2-40B4-BE49-F238E27FC236}">
                <a16:creationId xmlns:a16="http://schemas.microsoft.com/office/drawing/2014/main" id="{8E5F97DB-5C46-0AA5-5E52-40A2B6D3E759}"/>
              </a:ext>
            </a:extLst>
          </p:cNvPr>
          <p:cNvSpPr txBox="1"/>
          <p:nvPr/>
        </p:nvSpPr>
        <p:spPr>
          <a:xfrm>
            <a:off x="2743200" y="6434114"/>
            <a:ext cx="8964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55FF"/>
                </a:solidFill>
                <a:effectLst/>
                <a:uLnTx/>
                <a:uFillTx/>
                <a:latin typeface="Calibri" panose="020F0502020204030204"/>
                <a:ea typeface="+mn-ea"/>
                <a:cs typeface="+mn-cs"/>
              </a:rPr>
              <a:t>Connection to your mission: High, mid and base connection (HC, MC, BC)</a:t>
            </a:r>
          </a:p>
        </p:txBody>
      </p:sp>
      <p:sp>
        <p:nvSpPr>
          <p:cNvPr id="9" name="TextBox 8">
            <a:extLst>
              <a:ext uri="{FF2B5EF4-FFF2-40B4-BE49-F238E27FC236}">
                <a16:creationId xmlns:a16="http://schemas.microsoft.com/office/drawing/2014/main" id="{0E7C9128-856F-B3E9-58A7-0DAA2838085E}"/>
              </a:ext>
            </a:extLst>
          </p:cNvPr>
          <p:cNvSpPr txBox="1"/>
          <p:nvPr/>
        </p:nvSpPr>
        <p:spPr>
          <a:xfrm>
            <a:off x="7594417" y="1464973"/>
            <a:ext cx="1975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Calibri" panose="020F0502020204030204"/>
                <a:ea typeface="+mn-ea"/>
                <a:cs typeface="+mn-cs"/>
              </a:rPr>
              <a:t>Top MG prospects</a:t>
            </a:r>
          </a:p>
        </p:txBody>
      </p:sp>
      <p:sp>
        <p:nvSpPr>
          <p:cNvPr id="10" name="TextBox 9">
            <a:extLst>
              <a:ext uri="{FF2B5EF4-FFF2-40B4-BE49-F238E27FC236}">
                <a16:creationId xmlns:a16="http://schemas.microsoft.com/office/drawing/2014/main" id="{CCFDAE5A-86FC-1B61-CB36-F4DB7950D275}"/>
              </a:ext>
            </a:extLst>
          </p:cNvPr>
          <p:cNvSpPr txBox="1"/>
          <p:nvPr/>
        </p:nvSpPr>
        <p:spPr>
          <a:xfrm>
            <a:off x="5257818" y="1484689"/>
            <a:ext cx="1975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Calibri" panose="020F0502020204030204"/>
                <a:ea typeface="+mn-ea"/>
                <a:cs typeface="+mn-cs"/>
              </a:rPr>
              <a:t>Good MG prospects</a:t>
            </a:r>
          </a:p>
        </p:txBody>
      </p:sp>
      <p:sp>
        <p:nvSpPr>
          <p:cNvPr id="11" name="TextBox 10">
            <a:extLst>
              <a:ext uri="{FF2B5EF4-FFF2-40B4-BE49-F238E27FC236}">
                <a16:creationId xmlns:a16="http://schemas.microsoft.com/office/drawing/2014/main" id="{1080CCEF-39EE-0F41-11D4-0DB6FE139CB0}"/>
              </a:ext>
            </a:extLst>
          </p:cNvPr>
          <p:cNvSpPr txBox="1"/>
          <p:nvPr/>
        </p:nvSpPr>
        <p:spPr>
          <a:xfrm>
            <a:off x="3147169" y="1315282"/>
            <a:ext cx="19750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Calibri" panose="020F0502020204030204"/>
                <a:ea typeface="+mn-ea"/>
                <a:cs typeface="+mn-cs"/>
              </a:rPr>
              <a:t>MG Prospects to find a connection to</a:t>
            </a:r>
          </a:p>
        </p:txBody>
      </p:sp>
      <p:sp>
        <p:nvSpPr>
          <p:cNvPr id="12" name="TextBox 11">
            <a:extLst>
              <a:ext uri="{FF2B5EF4-FFF2-40B4-BE49-F238E27FC236}">
                <a16:creationId xmlns:a16="http://schemas.microsoft.com/office/drawing/2014/main" id="{4140C37E-3113-2CF0-1B0F-C580332803CF}"/>
              </a:ext>
            </a:extLst>
          </p:cNvPr>
          <p:cNvSpPr txBox="1"/>
          <p:nvPr/>
        </p:nvSpPr>
        <p:spPr>
          <a:xfrm>
            <a:off x="7662993" y="3004923"/>
            <a:ext cx="1975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Calibri" panose="020F0502020204030204"/>
                <a:ea typeface="+mn-ea"/>
                <a:cs typeface="+mn-cs"/>
              </a:rPr>
              <a:t>Mid-level Prospects</a:t>
            </a:r>
          </a:p>
        </p:txBody>
      </p:sp>
      <p:sp>
        <p:nvSpPr>
          <p:cNvPr id="13" name="TextBox 12">
            <a:extLst>
              <a:ext uri="{FF2B5EF4-FFF2-40B4-BE49-F238E27FC236}">
                <a16:creationId xmlns:a16="http://schemas.microsoft.com/office/drawing/2014/main" id="{171BB954-C4F3-406F-BA29-494596901C4F}"/>
              </a:ext>
            </a:extLst>
          </p:cNvPr>
          <p:cNvSpPr txBox="1"/>
          <p:nvPr/>
        </p:nvSpPr>
        <p:spPr>
          <a:xfrm>
            <a:off x="5381569" y="3022446"/>
            <a:ext cx="1975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Calibri" panose="020F0502020204030204"/>
                <a:ea typeface="+mn-ea"/>
                <a:cs typeface="+mn-cs"/>
              </a:rPr>
              <a:t>Monthly and Mid-level </a:t>
            </a:r>
          </a:p>
        </p:txBody>
      </p:sp>
      <p:sp>
        <p:nvSpPr>
          <p:cNvPr id="14" name="TextBox 13">
            <a:extLst>
              <a:ext uri="{FF2B5EF4-FFF2-40B4-BE49-F238E27FC236}">
                <a16:creationId xmlns:a16="http://schemas.microsoft.com/office/drawing/2014/main" id="{077D4C3D-4FBA-6E67-846F-18D2804E3871}"/>
              </a:ext>
            </a:extLst>
          </p:cNvPr>
          <p:cNvSpPr txBox="1"/>
          <p:nvPr/>
        </p:nvSpPr>
        <p:spPr>
          <a:xfrm>
            <a:off x="3157756" y="3022446"/>
            <a:ext cx="1975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Calibri" panose="020F0502020204030204"/>
                <a:ea typeface="+mn-ea"/>
                <a:cs typeface="+mn-cs"/>
              </a:rPr>
              <a:t>Annual Prospects</a:t>
            </a:r>
          </a:p>
        </p:txBody>
      </p:sp>
      <p:sp>
        <p:nvSpPr>
          <p:cNvPr id="15" name="TextBox 14">
            <a:extLst>
              <a:ext uri="{FF2B5EF4-FFF2-40B4-BE49-F238E27FC236}">
                <a16:creationId xmlns:a16="http://schemas.microsoft.com/office/drawing/2014/main" id="{D0EDF0F2-DF7E-D68F-3FCB-B8BC212029D9}"/>
              </a:ext>
            </a:extLst>
          </p:cNvPr>
          <p:cNvSpPr txBox="1"/>
          <p:nvPr/>
        </p:nvSpPr>
        <p:spPr>
          <a:xfrm>
            <a:off x="7504166" y="4478206"/>
            <a:ext cx="1975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Calibri" panose="020F0502020204030204"/>
                <a:ea typeface="+mn-ea"/>
                <a:cs typeface="+mn-cs"/>
              </a:rPr>
              <a:t>Monthly and Annual</a:t>
            </a:r>
          </a:p>
        </p:txBody>
      </p:sp>
      <p:sp>
        <p:nvSpPr>
          <p:cNvPr id="16" name="TextBox 15">
            <a:extLst>
              <a:ext uri="{FF2B5EF4-FFF2-40B4-BE49-F238E27FC236}">
                <a16:creationId xmlns:a16="http://schemas.microsoft.com/office/drawing/2014/main" id="{96668530-DA40-ED9E-C7C0-9CDABFBD2208}"/>
              </a:ext>
            </a:extLst>
          </p:cNvPr>
          <p:cNvSpPr txBox="1"/>
          <p:nvPr/>
        </p:nvSpPr>
        <p:spPr>
          <a:xfrm>
            <a:off x="5257818" y="4465086"/>
            <a:ext cx="1975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rPr>
              <a:t>Annual</a:t>
            </a:r>
          </a:p>
        </p:txBody>
      </p:sp>
      <p:sp>
        <p:nvSpPr>
          <p:cNvPr id="17" name="TextBox 16">
            <a:extLst>
              <a:ext uri="{FF2B5EF4-FFF2-40B4-BE49-F238E27FC236}">
                <a16:creationId xmlns:a16="http://schemas.microsoft.com/office/drawing/2014/main" id="{18B26A32-6806-317B-98A6-66B2F29426E0}"/>
              </a:ext>
            </a:extLst>
          </p:cNvPr>
          <p:cNvSpPr txBox="1"/>
          <p:nvPr/>
        </p:nvSpPr>
        <p:spPr>
          <a:xfrm>
            <a:off x="3157756" y="4465085"/>
            <a:ext cx="1975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rPr>
              <a:t>Annual</a:t>
            </a:r>
          </a:p>
        </p:txBody>
      </p:sp>
      <p:sp>
        <p:nvSpPr>
          <p:cNvPr id="3" name="Title 2">
            <a:extLst>
              <a:ext uri="{FF2B5EF4-FFF2-40B4-BE49-F238E27FC236}">
                <a16:creationId xmlns:a16="http://schemas.microsoft.com/office/drawing/2014/main" id="{2DABA0BB-AB39-42D4-AAD3-829E12853437}"/>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Prospect Segmentation Blueprint</a:t>
            </a:r>
            <a:endParaRPr lang="en-CA" dirty="0"/>
          </a:p>
        </p:txBody>
      </p:sp>
    </p:spTree>
    <p:extLst>
      <p:ext uri="{BB962C8B-B14F-4D97-AF65-F5344CB8AC3E}">
        <p14:creationId xmlns:p14="http://schemas.microsoft.com/office/powerpoint/2010/main" val="2215036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F9526A94-50BA-D977-F2A8-C0313DD86320}"/>
              </a:ext>
            </a:extLst>
          </p:cNvPr>
          <p:cNvGraphicFramePr>
            <a:graphicFrameLocks noGrp="1"/>
          </p:cNvGraphicFramePr>
          <p:nvPr>
            <p:extLst>
              <p:ext uri="{D42A27DB-BD31-4B8C-83A1-F6EECF244321}">
                <p14:modId xmlns:p14="http://schemas.microsoft.com/office/powerpoint/2010/main" val="2190925324"/>
              </p:ext>
            </p:extLst>
          </p:nvPr>
        </p:nvGraphicFramePr>
        <p:xfrm>
          <a:off x="776690" y="1776591"/>
          <a:ext cx="11170921" cy="3327400"/>
        </p:xfrm>
        <a:graphic>
          <a:graphicData uri="http://schemas.openxmlformats.org/drawingml/2006/table">
            <a:tbl>
              <a:tblPr firstRow="1" bandRow="1">
                <a:tableStyleId>{BC89EF96-8CEA-46FF-86C4-4CE0E7609802}</a:tableStyleId>
              </a:tblPr>
              <a:tblGrid>
                <a:gridCol w="3526523">
                  <a:extLst>
                    <a:ext uri="{9D8B030D-6E8A-4147-A177-3AD203B41FA5}">
                      <a16:colId xmlns:a16="http://schemas.microsoft.com/office/drawing/2014/main" val="3058611113"/>
                    </a:ext>
                  </a:extLst>
                </a:gridCol>
                <a:gridCol w="211443">
                  <a:extLst>
                    <a:ext uri="{9D8B030D-6E8A-4147-A177-3AD203B41FA5}">
                      <a16:colId xmlns:a16="http://schemas.microsoft.com/office/drawing/2014/main" val="2604133800"/>
                    </a:ext>
                  </a:extLst>
                </a:gridCol>
                <a:gridCol w="3556797">
                  <a:extLst>
                    <a:ext uri="{9D8B030D-6E8A-4147-A177-3AD203B41FA5}">
                      <a16:colId xmlns:a16="http://schemas.microsoft.com/office/drawing/2014/main" val="1569882126"/>
                    </a:ext>
                  </a:extLst>
                </a:gridCol>
                <a:gridCol w="208280">
                  <a:extLst>
                    <a:ext uri="{9D8B030D-6E8A-4147-A177-3AD203B41FA5}">
                      <a16:colId xmlns:a16="http://schemas.microsoft.com/office/drawing/2014/main" val="2615705643"/>
                    </a:ext>
                  </a:extLst>
                </a:gridCol>
                <a:gridCol w="3667878">
                  <a:extLst>
                    <a:ext uri="{9D8B030D-6E8A-4147-A177-3AD203B41FA5}">
                      <a16:colId xmlns:a16="http://schemas.microsoft.com/office/drawing/2014/main" val="909851560"/>
                    </a:ext>
                  </a:extLst>
                </a:gridCol>
              </a:tblGrid>
              <a:tr h="370840">
                <a:tc>
                  <a:txBody>
                    <a:bodyPr/>
                    <a:lstStyle/>
                    <a:p>
                      <a:r>
                        <a:rPr lang="en-CA"/>
                        <a:t>High Capacity-High Connection (HCHC)</a:t>
                      </a:r>
                    </a:p>
                  </a:txBody>
                  <a:tcPr>
                    <a:solidFill>
                      <a:srgbClr val="FF0000"/>
                    </a:solidFill>
                  </a:tcPr>
                </a:tc>
                <a:tc>
                  <a:txBody>
                    <a:bodyPr/>
                    <a:lstStyle/>
                    <a:p>
                      <a:endParaRPr lang="en-CA"/>
                    </a:p>
                  </a:txBody>
                  <a:tcPr/>
                </a:tc>
                <a:tc>
                  <a:txBody>
                    <a:bodyPr/>
                    <a:lstStyle/>
                    <a:p>
                      <a:r>
                        <a:rPr lang="en-CA">
                          <a:solidFill>
                            <a:srgbClr val="0055FF"/>
                          </a:solidFill>
                        </a:rPr>
                        <a:t>High Capacity-Mid Connection (HCMC)</a:t>
                      </a:r>
                    </a:p>
                  </a:txBody>
                  <a:tcPr>
                    <a:solidFill>
                      <a:srgbClr val="FFC000"/>
                    </a:solidFill>
                  </a:tcPr>
                </a:tc>
                <a:tc>
                  <a:txBody>
                    <a:bodyPr/>
                    <a:lstStyle/>
                    <a:p>
                      <a:endParaRPr lang="en-CA">
                        <a:solidFill>
                          <a:srgbClr val="0055FF"/>
                        </a:solidFill>
                      </a:endParaRPr>
                    </a:p>
                  </a:txBody>
                  <a:tcPr/>
                </a:tc>
                <a:tc>
                  <a:txBody>
                    <a:bodyPr/>
                    <a:lstStyle/>
                    <a:p>
                      <a:r>
                        <a:rPr lang="en-CA">
                          <a:solidFill>
                            <a:srgbClr val="0055FF"/>
                          </a:solidFill>
                        </a:rPr>
                        <a:t>High Capacity-No Connection (HCNC)</a:t>
                      </a:r>
                    </a:p>
                  </a:txBody>
                  <a:tcPr>
                    <a:solidFill>
                      <a:srgbClr val="FFFF00"/>
                    </a:solidFill>
                  </a:tcPr>
                </a:tc>
                <a:extLst>
                  <a:ext uri="{0D108BD9-81ED-4DB2-BD59-A6C34878D82A}">
                    <a16:rowId xmlns:a16="http://schemas.microsoft.com/office/drawing/2014/main" val="3221854334"/>
                  </a:ext>
                </a:extLst>
              </a:tr>
              <a:tr h="370840">
                <a:tc>
                  <a:txBody>
                    <a:bodyPr/>
                    <a:lstStyle/>
                    <a:p>
                      <a:r>
                        <a:rPr lang="en-CA" sz="1400" dirty="0"/>
                        <a:t>-Donor rank – 5</a:t>
                      </a:r>
                    </a:p>
                    <a:p>
                      <a:r>
                        <a:rPr lang="en-CA" sz="1400" dirty="0"/>
                        <a:t>-Net worth – 10</a:t>
                      </a:r>
                    </a:p>
                    <a:p>
                      <a:r>
                        <a:rPr lang="en-CA" sz="1400" dirty="0"/>
                        <a:t>-Donor Potential – 10</a:t>
                      </a:r>
                    </a:p>
                    <a:p>
                      <a:r>
                        <a:rPr lang="en-CA" sz="1400" dirty="0"/>
                        <a:t>-SocialValues – 10</a:t>
                      </a:r>
                    </a:p>
                    <a:p>
                      <a:r>
                        <a:rPr lang="en-CA" sz="1400" dirty="0"/>
                        <a:t>-Connection: Direct personal connection</a:t>
                      </a:r>
                    </a:p>
                  </a:txBody>
                  <a:tcPr/>
                </a:tc>
                <a:tc>
                  <a:txBody>
                    <a:bodyPr/>
                    <a:lstStyle/>
                    <a:p>
                      <a:endParaRPr lang="en-CA" sz="1400"/>
                    </a:p>
                  </a:txBody>
                  <a:tcPr>
                    <a:solidFill>
                      <a:schemeClr val="bg1">
                        <a:alpha val="20000"/>
                      </a:schemeClr>
                    </a:solidFill>
                  </a:tcPr>
                </a:tc>
                <a:tc>
                  <a:txBody>
                    <a:bodyPr/>
                    <a:lstStyle/>
                    <a:p>
                      <a:r>
                        <a:rPr lang="en-CA" sz="1400" dirty="0"/>
                        <a:t>-Donor rank – 5</a:t>
                      </a:r>
                    </a:p>
                    <a:p>
                      <a:r>
                        <a:rPr lang="en-CA" sz="1400" dirty="0"/>
                        <a:t>-Net worth – 10</a:t>
                      </a:r>
                    </a:p>
                    <a:p>
                      <a:r>
                        <a:rPr lang="en-CA" sz="1400" dirty="0"/>
                        <a:t>-Donor Potential – 10</a:t>
                      </a:r>
                    </a:p>
                    <a:p>
                      <a:r>
                        <a:rPr lang="en-CA" sz="1400" dirty="0"/>
                        <a:t>-SocialValues – 10</a:t>
                      </a:r>
                    </a:p>
                    <a:p>
                      <a:r>
                        <a:rPr lang="en-CA" sz="1400" dirty="0"/>
                        <a:t>-Connection: Close connection</a:t>
                      </a:r>
                    </a:p>
                  </a:txBody>
                  <a:tcPr/>
                </a:tc>
                <a:tc>
                  <a:txBody>
                    <a:bodyPr/>
                    <a:lstStyle/>
                    <a:p>
                      <a:endParaRPr lang="en-CA" sz="1400"/>
                    </a:p>
                  </a:txBody>
                  <a:tcPr>
                    <a:solidFill>
                      <a:schemeClr val="bg1">
                        <a:alpha val="20000"/>
                      </a:schemeClr>
                    </a:solidFill>
                  </a:tcPr>
                </a:tc>
                <a:tc>
                  <a:txBody>
                    <a:bodyPr/>
                    <a:lstStyle/>
                    <a:p>
                      <a:r>
                        <a:rPr lang="en-CA" sz="1400" dirty="0"/>
                        <a:t>-Donor rank – 5</a:t>
                      </a:r>
                    </a:p>
                    <a:p>
                      <a:r>
                        <a:rPr lang="en-CA" sz="1400" dirty="0"/>
                        <a:t>-Net worth – 10</a:t>
                      </a:r>
                    </a:p>
                    <a:p>
                      <a:r>
                        <a:rPr lang="en-CA" sz="1400" dirty="0"/>
                        <a:t>-Donor Potential – 10</a:t>
                      </a:r>
                    </a:p>
                    <a:p>
                      <a:r>
                        <a:rPr lang="en-CA" sz="1400" dirty="0"/>
                        <a:t>-SocialValues – 10</a:t>
                      </a:r>
                    </a:p>
                    <a:p>
                      <a:r>
                        <a:rPr lang="en-CA" sz="1400" dirty="0"/>
                        <a:t>-Connection: No known connection</a:t>
                      </a:r>
                    </a:p>
                  </a:txBody>
                  <a:tcPr/>
                </a:tc>
                <a:extLst>
                  <a:ext uri="{0D108BD9-81ED-4DB2-BD59-A6C34878D82A}">
                    <a16:rowId xmlns:a16="http://schemas.microsoft.com/office/drawing/2014/main" val="1218931363"/>
                  </a:ext>
                </a:extLst>
              </a:tr>
              <a:tr h="370840">
                <a:tc>
                  <a:txBody>
                    <a:bodyPr/>
                    <a:lstStyle/>
                    <a:p>
                      <a:r>
                        <a:rPr lang="en-CA" sz="1400" b="1"/>
                        <a:t>Stats:</a:t>
                      </a:r>
                    </a:p>
                    <a:p>
                      <a:r>
                        <a:rPr lang="en-CA" sz="1400" b="0"/>
                        <a:t>Identified a group with the highest net worth and HHI.</a:t>
                      </a:r>
                    </a:p>
                    <a:p>
                      <a:r>
                        <a:rPr lang="en-CA" sz="1400" b="0"/>
                        <a:t>70% have not made a gift since 2017</a:t>
                      </a:r>
                    </a:p>
                    <a:p>
                      <a:endParaRPr lang="en-CA" sz="1400" b="0" dirty="0"/>
                    </a:p>
                  </a:txBody>
                  <a:tcPr/>
                </a:tc>
                <a:tc>
                  <a:txBody>
                    <a:bodyPr/>
                    <a:lstStyle/>
                    <a:p>
                      <a:endParaRPr lang="en-CA" sz="1400"/>
                    </a:p>
                  </a:txBody>
                  <a:tcPr>
                    <a:solidFill>
                      <a:schemeClr val="bg1">
                        <a:alpha val="20000"/>
                      </a:schemeClr>
                    </a:solidFill>
                  </a:tcPr>
                </a:tc>
                <a:tc>
                  <a:txBody>
                    <a:bodyPr/>
                    <a:lstStyle/>
                    <a:p>
                      <a:endParaRPr lang="en-CA" sz="1400" b="0" dirty="0"/>
                    </a:p>
                  </a:txBody>
                  <a:tcPr/>
                </a:tc>
                <a:tc>
                  <a:txBody>
                    <a:bodyPr/>
                    <a:lstStyle/>
                    <a:p>
                      <a:endParaRPr lang="en-CA" sz="1400"/>
                    </a:p>
                  </a:txBody>
                  <a:tcPr>
                    <a:solidFill>
                      <a:schemeClr val="bg1">
                        <a:alpha val="20000"/>
                      </a:schemeClr>
                    </a:solidFill>
                  </a:tcPr>
                </a:tc>
                <a:tc>
                  <a:txBody>
                    <a:bodyPr/>
                    <a:lstStyle/>
                    <a:p>
                      <a:endParaRPr lang="en-CA" sz="1400" b="0" dirty="0"/>
                    </a:p>
                  </a:txBody>
                  <a:tcPr/>
                </a:tc>
                <a:extLst>
                  <a:ext uri="{0D108BD9-81ED-4DB2-BD59-A6C34878D82A}">
                    <a16:rowId xmlns:a16="http://schemas.microsoft.com/office/drawing/2014/main" val="3207878341"/>
                  </a:ext>
                </a:extLst>
              </a:tr>
              <a:tr h="370840">
                <a:tc>
                  <a:txBody>
                    <a:bodyPr/>
                    <a:lstStyle/>
                    <a:p>
                      <a:endParaRPr lang="en-CA" sz="1400" b="1" dirty="0"/>
                    </a:p>
                  </a:txBody>
                  <a:tcPr/>
                </a:tc>
                <a:tc>
                  <a:txBody>
                    <a:bodyPr/>
                    <a:lstStyle/>
                    <a:p>
                      <a:endParaRPr lang="en-CA" sz="1400"/>
                    </a:p>
                  </a:txBody>
                  <a:tcPr/>
                </a:tc>
                <a:tc>
                  <a:txBody>
                    <a:bodyPr/>
                    <a:lstStyle/>
                    <a:p>
                      <a:endParaRPr lang="en-CA" sz="1400" b="1" dirty="0"/>
                    </a:p>
                  </a:txBody>
                  <a:tcPr/>
                </a:tc>
                <a:tc>
                  <a:txBody>
                    <a:bodyPr/>
                    <a:lstStyle/>
                    <a:p>
                      <a:endParaRPr lang="en-CA" sz="1400"/>
                    </a:p>
                  </a:txBody>
                  <a:tcPr/>
                </a:tc>
                <a:tc>
                  <a:txBody>
                    <a:bodyPr/>
                    <a:lstStyle/>
                    <a:p>
                      <a:endParaRPr lang="en-CA" sz="1400" b="1" dirty="0"/>
                    </a:p>
                  </a:txBody>
                  <a:tcPr/>
                </a:tc>
                <a:extLst>
                  <a:ext uri="{0D108BD9-81ED-4DB2-BD59-A6C34878D82A}">
                    <a16:rowId xmlns:a16="http://schemas.microsoft.com/office/drawing/2014/main" val="4279278445"/>
                  </a:ext>
                </a:extLst>
              </a:tr>
            </a:tbl>
          </a:graphicData>
        </a:graphic>
      </p:graphicFrame>
      <p:sp>
        <p:nvSpPr>
          <p:cNvPr id="4" name="Title 2">
            <a:extLst>
              <a:ext uri="{FF2B5EF4-FFF2-40B4-BE49-F238E27FC236}">
                <a16:creationId xmlns:a16="http://schemas.microsoft.com/office/drawing/2014/main" id="{F3AA7AAF-0492-6392-E7B9-09F089FF8580}"/>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High-Capacity Segments</a:t>
            </a:r>
            <a:endParaRPr lang="en-CA" dirty="0"/>
          </a:p>
        </p:txBody>
      </p:sp>
    </p:spTree>
    <p:extLst>
      <p:ext uri="{BB962C8B-B14F-4D97-AF65-F5344CB8AC3E}">
        <p14:creationId xmlns:p14="http://schemas.microsoft.com/office/powerpoint/2010/main" val="2555797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5C9874-02A0-D38F-3154-EFE5ECEFBDB7}"/>
              </a:ext>
            </a:extLst>
          </p:cNvPr>
          <p:cNvSpPr txBox="1"/>
          <p:nvPr/>
        </p:nvSpPr>
        <p:spPr>
          <a:xfrm>
            <a:off x="1108229" y="1790818"/>
            <a:ext cx="1026768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overlayed this segmentation approach to our data to test our theory. Here’s what we found: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Donors in the high-capacity segments, had on average 3-4x total lifetime giving than mid-capacity and 200-300x higher lifetime gifts than base capacity average giving.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Those with a personal connection to the mission, had a 3.5x higher gifts in the high capacity and 4x higher gifts in the mid-capacity – therefore direct personal connection is critical.</a:t>
            </a:r>
          </a:p>
        </p:txBody>
      </p:sp>
      <p:sp>
        <p:nvSpPr>
          <p:cNvPr id="3" name="Title 2">
            <a:extLst>
              <a:ext uri="{FF2B5EF4-FFF2-40B4-BE49-F238E27FC236}">
                <a16:creationId xmlns:a16="http://schemas.microsoft.com/office/drawing/2014/main" id="{B55A0C3F-BF08-A11F-16D7-E2533EEA206B}"/>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Testing this Theory</a:t>
            </a:r>
            <a:endParaRPr lang="en-CA" dirty="0"/>
          </a:p>
        </p:txBody>
      </p:sp>
    </p:spTree>
    <p:extLst>
      <p:ext uri="{BB962C8B-B14F-4D97-AF65-F5344CB8AC3E}">
        <p14:creationId xmlns:p14="http://schemas.microsoft.com/office/powerpoint/2010/main" val="269020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Today’s Prese</a:t>
            </a:r>
            <a:r>
              <a:rPr lang="en-US" dirty="0">
                <a:solidFill>
                  <a:srgbClr val="66507B"/>
                </a:solidFill>
              </a:rPr>
              <a:t>n</a:t>
            </a:r>
            <a:r>
              <a:rPr lang="en-US" dirty="0"/>
              <a:t>ters</a:t>
            </a:r>
          </a:p>
        </p:txBody>
      </p:sp>
      <p:sp>
        <p:nvSpPr>
          <p:cNvPr id="4" name="Slide Number Placeholder 3"/>
          <p:cNvSpPr>
            <a:spLocks noGrp="1"/>
          </p:cNvSpPr>
          <p:nvPr>
            <p:ph type="sldNum" sz="quarter" idx="4"/>
          </p:nvPr>
        </p:nvSpPr>
        <p:spPr/>
        <p:txBody>
          <a:bodyPr/>
          <a:lstStyle/>
          <a:p>
            <a:fld id="{6C598D4E-AA1F-4DF1-B722-EFB27B15C32F}" type="slidenum">
              <a:rPr lang="en-US" smtClean="0"/>
              <a:pPr/>
              <a:t>3</a:t>
            </a:fld>
            <a:endParaRPr lang="en-US" dirty="0"/>
          </a:p>
        </p:txBody>
      </p:sp>
      <p:sp>
        <p:nvSpPr>
          <p:cNvPr id="10" name="Text Placeholder 3">
            <a:extLst>
              <a:ext uri="{FF2B5EF4-FFF2-40B4-BE49-F238E27FC236}">
                <a16:creationId xmlns:a16="http://schemas.microsoft.com/office/drawing/2014/main" id="{120DA1B8-CF90-42EF-AA1B-ECFE8DE34E37}"/>
              </a:ext>
            </a:extLst>
          </p:cNvPr>
          <p:cNvSpPr txBox="1">
            <a:spLocks/>
          </p:cNvSpPr>
          <p:nvPr/>
        </p:nvSpPr>
        <p:spPr>
          <a:xfrm>
            <a:off x="2769616" y="4198291"/>
            <a:ext cx="3173355" cy="6557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n-CA" b="1" dirty="0">
                <a:latin typeface="+mj-lt"/>
              </a:rPr>
              <a:t>Jennifer Robins, MBA</a:t>
            </a:r>
          </a:p>
        </p:txBody>
      </p:sp>
      <p:sp>
        <p:nvSpPr>
          <p:cNvPr id="11" name="Text Placeholder 4">
            <a:extLst>
              <a:ext uri="{FF2B5EF4-FFF2-40B4-BE49-F238E27FC236}">
                <a16:creationId xmlns:a16="http://schemas.microsoft.com/office/drawing/2014/main" id="{2C077ADC-72D0-460D-B817-3A7B937FAA14}"/>
              </a:ext>
            </a:extLst>
          </p:cNvPr>
          <p:cNvSpPr txBox="1">
            <a:spLocks/>
          </p:cNvSpPr>
          <p:nvPr/>
        </p:nvSpPr>
        <p:spPr>
          <a:xfrm>
            <a:off x="2769616" y="4654258"/>
            <a:ext cx="3173356" cy="5351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n-CA" dirty="0">
                <a:latin typeface="+mj-lt"/>
              </a:rPr>
              <a:t>Director, Business Development</a:t>
            </a:r>
          </a:p>
          <a:p>
            <a:pPr marL="0" indent="0" algn="ctr">
              <a:buFont typeface="Arial" panose="020B0604020202020204" pitchFamily="34" charset="0"/>
              <a:buNone/>
            </a:pPr>
            <a:r>
              <a:rPr lang="en-CA" dirty="0">
                <a:latin typeface="+mj-lt"/>
              </a:rPr>
              <a:t>NFP Lead</a:t>
            </a:r>
          </a:p>
        </p:txBody>
      </p:sp>
      <p:pic>
        <p:nvPicPr>
          <p:cNvPr id="16" name="Picture 15">
            <a:extLst>
              <a:ext uri="{FF2B5EF4-FFF2-40B4-BE49-F238E27FC236}">
                <a16:creationId xmlns:a16="http://schemas.microsoft.com/office/drawing/2014/main" id="{A2254D24-BECC-446D-8280-C766818A78F2}"/>
              </a:ext>
            </a:extLst>
          </p:cNvPr>
          <p:cNvPicPr>
            <a:picLocks noChangeAspect="1"/>
          </p:cNvPicPr>
          <p:nvPr/>
        </p:nvPicPr>
        <p:blipFill>
          <a:blip r:embed="rId3" cstate="print">
            <a:extLst>
              <a:ext uri="{28A0092B-C50C-407E-A947-70E740481C1C}">
                <a14:useLocalDpi xmlns:a14="http://schemas.microsoft.com/office/drawing/2010/main" val="0"/>
              </a:ext>
            </a:extLst>
          </a:blip>
          <a:srcRect l="7535" r="7535"/>
          <a:stretch/>
        </p:blipFill>
        <p:spPr>
          <a:xfrm>
            <a:off x="2969791" y="1463948"/>
            <a:ext cx="2574458" cy="2520000"/>
          </a:xfrm>
          <a:prstGeom prst="rect">
            <a:avLst/>
          </a:prstGeom>
        </p:spPr>
      </p:pic>
      <p:pic>
        <p:nvPicPr>
          <p:cNvPr id="17" name="Picture 16">
            <a:extLst>
              <a:ext uri="{FF2B5EF4-FFF2-40B4-BE49-F238E27FC236}">
                <a16:creationId xmlns:a16="http://schemas.microsoft.com/office/drawing/2014/main" id="{18A92EC9-BF94-41F3-AA90-E86116F5ACFE}"/>
              </a:ext>
            </a:extLst>
          </p:cNvPr>
          <p:cNvPicPr>
            <a:picLocks noChangeAspect="1"/>
          </p:cNvPicPr>
          <p:nvPr/>
        </p:nvPicPr>
        <p:blipFill>
          <a:blip r:embed="rId4">
            <a:extLst>
              <a:ext uri="{28A0092B-C50C-407E-A947-70E740481C1C}">
                <a14:useLocalDpi xmlns:a14="http://schemas.microsoft.com/office/drawing/2010/main" val="0"/>
              </a:ext>
            </a:extLst>
          </a:blip>
          <a:srcRect t="1058" b="1058"/>
          <a:stretch/>
        </p:blipFill>
        <p:spPr>
          <a:xfrm>
            <a:off x="6097920" y="1463948"/>
            <a:ext cx="2574458" cy="2520000"/>
          </a:xfrm>
          <a:prstGeom prst="rect">
            <a:avLst/>
          </a:prstGeom>
        </p:spPr>
      </p:pic>
      <p:sp>
        <p:nvSpPr>
          <p:cNvPr id="18" name="Text Placeholder 3">
            <a:extLst>
              <a:ext uri="{FF2B5EF4-FFF2-40B4-BE49-F238E27FC236}">
                <a16:creationId xmlns:a16="http://schemas.microsoft.com/office/drawing/2014/main" id="{3BF4F511-B65C-4247-B75E-F1C6CAD32192}"/>
              </a:ext>
            </a:extLst>
          </p:cNvPr>
          <p:cNvSpPr txBox="1">
            <a:spLocks/>
          </p:cNvSpPr>
          <p:nvPr/>
        </p:nvSpPr>
        <p:spPr>
          <a:xfrm>
            <a:off x="5759917" y="4198291"/>
            <a:ext cx="3173355" cy="6557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n-CA" b="1" dirty="0">
                <a:latin typeface="+mj-lt"/>
              </a:rPr>
              <a:t>Jessica Diniz</a:t>
            </a:r>
          </a:p>
        </p:txBody>
      </p:sp>
      <p:sp>
        <p:nvSpPr>
          <p:cNvPr id="19" name="Text Placeholder 4">
            <a:extLst>
              <a:ext uri="{FF2B5EF4-FFF2-40B4-BE49-F238E27FC236}">
                <a16:creationId xmlns:a16="http://schemas.microsoft.com/office/drawing/2014/main" id="{9D1791BD-96AF-48EE-9C95-B5FC91521F6A}"/>
              </a:ext>
            </a:extLst>
          </p:cNvPr>
          <p:cNvSpPr txBox="1">
            <a:spLocks/>
          </p:cNvSpPr>
          <p:nvPr/>
        </p:nvSpPr>
        <p:spPr>
          <a:xfrm>
            <a:off x="5759917" y="4654258"/>
            <a:ext cx="3173356" cy="5351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n-CA" dirty="0">
                <a:latin typeface="+mj-lt"/>
              </a:rPr>
              <a:t>Chief Development Officer</a:t>
            </a:r>
          </a:p>
          <a:p>
            <a:pPr marL="0" indent="0" algn="ctr">
              <a:buFont typeface="Arial" panose="020B0604020202020204" pitchFamily="34" charset="0"/>
              <a:buNone/>
            </a:pPr>
            <a:r>
              <a:rPr lang="en-CA" dirty="0">
                <a:latin typeface="+mj-lt"/>
              </a:rPr>
              <a:t>JDRF</a:t>
            </a:r>
          </a:p>
        </p:txBody>
      </p:sp>
    </p:spTree>
    <p:extLst>
      <p:ext uri="{BB962C8B-B14F-4D97-AF65-F5344CB8AC3E}">
        <p14:creationId xmlns:p14="http://schemas.microsoft.com/office/powerpoint/2010/main" val="211537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84C6A18E-288E-5592-85B7-2CA72B0153E6}"/>
              </a:ext>
            </a:extLst>
          </p:cNvPr>
          <p:cNvGraphicFramePr>
            <a:graphicFrameLocks noGrp="1"/>
          </p:cNvGraphicFramePr>
          <p:nvPr/>
        </p:nvGraphicFramePr>
        <p:xfrm>
          <a:off x="776690" y="3146327"/>
          <a:ext cx="11188993" cy="2290955"/>
        </p:xfrm>
        <a:graphic>
          <a:graphicData uri="http://schemas.openxmlformats.org/drawingml/2006/table">
            <a:tbl>
              <a:tblPr firstRow="1" bandRow="1">
                <a:tableStyleId>{5C22544A-7EE6-4342-B048-85BDC9FD1C3A}</a:tableStyleId>
              </a:tblPr>
              <a:tblGrid>
                <a:gridCol w="1032946">
                  <a:extLst>
                    <a:ext uri="{9D8B030D-6E8A-4147-A177-3AD203B41FA5}">
                      <a16:colId xmlns:a16="http://schemas.microsoft.com/office/drawing/2014/main" val="3831656857"/>
                    </a:ext>
                  </a:extLst>
                </a:gridCol>
                <a:gridCol w="754789">
                  <a:extLst>
                    <a:ext uri="{9D8B030D-6E8A-4147-A177-3AD203B41FA5}">
                      <a16:colId xmlns:a16="http://schemas.microsoft.com/office/drawing/2014/main" val="3608557131"/>
                    </a:ext>
                  </a:extLst>
                </a:gridCol>
                <a:gridCol w="823205">
                  <a:extLst>
                    <a:ext uri="{9D8B030D-6E8A-4147-A177-3AD203B41FA5}">
                      <a16:colId xmlns:a16="http://schemas.microsoft.com/office/drawing/2014/main" val="2113755117"/>
                    </a:ext>
                  </a:extLst>
                </a:gridCol>
                <a:gridCol w="911563">
                  <a:extLst>
                    <a:ext uri="{9D8B030D-6E8A-4147-A177-3AD203B41FA5}">
                      <a16:colId xmlns:a16="http://schemas.microsoft.com/office/drawing/2014/main" val="1573188848"/>
                    </a:ext>
                  </a:extLst>
                </a:gridCol>
                <a:gridCol w="893147">
                  <a:extLst>
                    <a:ext uri="{9D8B030D-6E8A-4147-A177-3AD203B41FA5}">
                      <a16:colId xmlns:a16="http://schemas.microsoft.com/office/drawing/2014/main" val="3170604347"/>
                    </a:ext>
                  </a:extLst>
                </a:gridCol>
                <a:gridCol w="985223">
                  <a:extLst>
                    <a:ext uri="{9D8B030D-6E8A-4147-A177-3AD203B41FA5}">
                      <a16:colId xmlns:a16="http://schemas.microsoft.com/office/drawing/2014/main" val="167334385"/>
                    </a:ext>
                  </a:extLst>
                </a:gridCol>
                <a:gridCol w="893146">
                  <a:extLst>
                    <a:ext uri="{9D8B030D-6E8A-4147-A177-3AD203B41FA5}">
                      <a16:colId xmlns:a16="http://schemas.microsoft.com/office/drawing/2014/main" val="1369538888"/>
                    </a:ext>
                  </a:extLst>
                </a:gridCol>
                <a:gridCol w="1058885">
                  <a:extLst>
                    <a:ext uri="{9D8B030D-6E8A-4147-A177-3AD203B41FA5}">
                      <a16:colId xmlns:a16="http://schemas.microsoft.com/office/drawing/2014/main" val="2829505726"/>
                    </a:ext>
                  </a:extLst>
                </a:gridCol>
                <a:gridCol w="976015">
                  <a:extLst>
                    <a:ext uri="{9D8B030D-6E8A-4147-A177-3AD203B41FA5}">
                      <a16:colId xmlns:a16="http://schemas.microsoft.com/office/drawing/2014/main" val="950660268"/>
                    </a:ext>
                  </a:extLst>
                </a:gridCol>
                <a:gridCol w="948392">
                  <a:extLst>
                    <a:ext uri="{9D8B030D-6E8A-4147-A177-3AD203B41FA5}">
                      <a16:colId xmlns:a16="http://schemas.microsoft.com/office/drawing/2014/main" val="2491548582"/>
                    </a:ext>
                  </a:extLst>
                </a:gridCol>
                <a:gridCol w="955841">
                  <a:extLst>
                    <a:ext uri="{9D8B030D-6E8A-4147-A177-3AD203B41FA5}">
                      <a16:colId xmlns:a16="http://schemas.microsoft.com/office/drawing/2014/main" val="1189443940"/>
                    </a:ext>
                  </a:extLst>
                </a:gridCol>
                <a:gridCol w="955841">
                  <a:extLst>
                    <a:ext uri="{9D8B030D-6E8A-4147-A177-3AD203B41FA5}">
                      <a16:colId xmlns:a16="http://schemas.microsoft.com/office/drawing/2014/main" val="3885173145"/>
                    </a:ext>
                  </a:extLst>
                </a:gridCol>
              </a:tblGrid>
              <a:tr h="458191">
                <a:tc>
                  <a:txBody>
                    <a:bodyPr/>
                    <a:lstStyle/>
                    <a:p>
                      <a:endParaRPr lang="en-US"/>
                    </a:p>
                  </a:txBody>
                  <a:tcPr>
                    <a:solidFill>
                      <a:schemeClr val="bg1"/>
                    </a:solidFill>
                  </a:tcPr>
                </a:tc>
                <a:tc>
                  <a:txBody>
                    <a:bodyPr/>
                    <a:lstStyle/>
                    <a:p>
                      <a:r>
                        <a:rPr lang="en-US" sz="1600"/>
                        <a:t>HCHC</a:t>
                      </a:r>
                    </a:p>
                  </a:txBody>
                  <a:tcPr>
                    <a:solidFill>
                      <a:srgbClr val="FF0000"/>
                    </a:solidFill>
                  </a:tcPr>
                </a:tc>
                <a:tc>
                  <a:txBody>
                    <a:bodyPr/>
                    <a:lstStyle/>
                    <a:p>
                      <a:r>
                        <a:rPr lang="en-US" sz="1600"/>
                        <a:t>HCMC</a:t>
                      </a:r>
                    </a:p>
                  </a:txBody>
                  <a:tcPr>
                    <a:solidFill>
                      <a:srgbClr val="FFC000"/>
                    </a:solidFill>
                  </a:tcPr>
                </a:tc>
                <a:tc>
                  <a:txBody>
                    <a:bodyPr/>
                    <a:lstStyle/>
                    <a:p>
                      <a:r>
                        <a:rPr lang="en-US" sz="1600">
                          <a:solidFill>
                            <a:srgbClr val="0055FF"/>
                          </a:solidFill>
                        </a:rPr>
                        <a:t>HCNC</a:t>
                      </a:r>
                    </a:p>
                  </a:txBody>
                  <a:tcPr>
                    <a:solidFill>
                      <a:srgbClr val="FFFF00"/>
                    </a:solidFill>
                  </a:tcPr>
                </a:tc>
                <a:tc>
                  <a:txBody>
                    <a:bodyPr/>
                    <a:lstStyle/>
                    <a:p>
                      <a:r>
                        <a:rPr lang="en-US" sz="1600">
                          <a:solidFill>
                            <a:srgbClr val="0055FF"/>
                          </a:solidFill>
                        </a:rPr>
                        <a:t>MCHC</a:t>
                      </a:r>
                    </a:p>
                  </a:txBody>
                  <a:tcPr>
                    <a:solidFill>
                      <a:schemeClr val="accent2">
                        <a:lumMod val="60000"/>
                        <a:lumOff val="40000"/>
                      </a:schemeClr>
                    </a:solidFill>
                  </a:tcPr>
                </a:tc>
                <a:tc>
                  <a:txBody>
                    <a:bodyPr/>
                    <a:lstStyle/>
                    <a:p>
                      <a:r>
                        <a:rPr lang="en-US" sz="1600"/>
                        <a:t>MCMC</a:t>
                      </a:r>
                    </a:p>
                  </a:txBody>
                  <a:tcPr>
                    <a:solidFill>
                      <a:srgbClr val="0055FF"/>
                    </a:solidFill>
                  </a:tcPr>
                </a:tc>
                <a:tc>
                  <a:txBody>
                    <a:bodyPr/>
                    <a:lstStyle/>
                    <a:p>
                      <a:r>
                        <a:rPr lang="en-US" sz="1600"/>
                        <a:t>MCNC</a:t>
                      </a:r>
                    </a:p>
                  </a:txBody>
                  <a:tcPr>
                    <a:solidFill>
                      <a:srgbClr val="0055FF"/>
                    </a:solidFill>
                  </a:tcPr>
                </a:tc>
                <a:tc>
                  <a:txBody>
                    <a:bodyPr/>
                    <a:lstStyle/>
                    <a:p>
                      <a:r>
                        <a:rPr lang="en-US" sz="1600"/>
                        <a:t>BCHC</a:t>
                      </a:r>
                    </a:p>
                  </a:txBody>
                  <a:tcPr>
                    <a:solidFill>
                      <a:srgbClr val="0055FF"/>
                    </a:solidFill>
                  </a:tcPr>
                </a:tc>
                <a:tc>
                  <a:txBody>
                    <a:bodyPr/>
                    <a:lstStyle/>
                    <a:p>
                      <a:r>
                        <a:rPr lang="en-US" sz="1600"/>
                        <a:t>BCMC</a:t>
                      </a:r>
                    </a:p>
                  </a:txBody>
                  <a:tcPr>
                    <a:solidFill>
                      <a:srgbClr val="0055FF"/>
                    </a:solidFill>
                  </a:tcPr>
                </a:tc>
                <a:tc>
                  <a:txBody>
                    <a:bodyPr/>
                    <a:lstStyle/>
                    <a:p>
                      <a:pPr lvl="0">
                        <a:buNone/>
                      </a:pPr>
                      <a:r>
                        <a:rPr lang="en-US" sz="1600"/>
                        <a:t>BCNC</a:t>
                      </a:r>
                    </a:p>
                  </a:txBody>
                  <a:tcPr>
                    <a:solidFill>
                      <a:srgbClr val="0055FF"/>
                    </a:solidFill>
                  </a:tcPr>
                </a:tc>
                <a:tc>
                  <a:txBody>
                    <a:bodyPr/>
                    <a:lstStyle/>
                    <a:p>
                      <a:r>
                        <a:rPr lang="en-US" sz="1600"/>
                        <a:t>Total</a:t>
                      </a:r>
                    </a:p>
                  </a:txBody>
                  <a:tcPr>
                    <a:solidFill>
                      <a:srgbClr val="0055FF"/>
                    </a:solidFill>
                  </a:tcPr>
                </a:tc>
                <a:tc>
                  <a:txBody>
                    <a:bodyPr/>
                    <a:lstStyle/>
                    <a:p>
                      <a:endParaRPr lang="en-US"/>
                    </a:p>
                  </a:txBody>
                  <a:tcPr>
                    <a:solidFill>
                      <a:schemeClr val="bg1"/>
                    </a:solidFill>
                  </a:tcPr>
                </a:tc>
                <a:extLst>
                  <a:ext uri="{0D108BD9-81ED-4DB2-BD59-A6C34878D82A}">
                    <a16:rowId xmlns:a16="http://schemas.microsoft.com/office/drawing/2014/main" val="765393417"/>
                  </a:ext>
                </a:extLst>
              </a:tr>
              <a:tr h="458191">
                <a:tc>
                  <a:txBody>
                    <a:bodyPr/>
                    <a:lstStyle/>
                    <a:p>
                      <a:r>
                        <a:rPr lang="en-US" b="1"/>
                        <a:t>East</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lvl="0" algn="r">
                        <a:buNone/>
                      </a:pPr>
                      <a:r>
                        <a:rPr lang="en-US" sz="1600" dirty="0"/>
                        <a:t>X</a:t>
                      </a:r>
                    </a:p>
                  </a:txBody>
                  <a:tcPr/>
                </a:tc>
                <a:tc>
                  <a:txBody>
                    <a:bodyPr/>
                    <a:lstStyle/>
                    <a:p>
                      <a:pPr algn="r"/>
                      <a:endParaRPr lang="en-US" sz="1600" dirty="0"/>
                    </a:p>
                  </a:txBody>
                  <a:tcPr/>
                </a:tc>
                <a:tc>
                  <a:txBody>
                    <a:bodyPr/>
                    <a:lstStyle/>
                    <a:p>
                      <a:pPr algn="r"/>
                      <a:endParaRPr lang="en-US" sz="2000" b="1"/>
                    </a:p>
                  </a:txBody>
                  <a:tcPr/>
                </a:tc>
                <a:extLst>
                  <a:ext uri="{0D108BD9-81ED-4DB2-BD59-A6C34878D82A}">
                    <a16:rowId xmlns:a16="http://schemas.microsoft.com/office/drawing/2014/main" val="3090036558"/>
                  </a:ext>
                </a:extLst>
              </a:tr>
              <a:tr h="458191">
                <a:tc>
                  <a:txBody>
                    <a:bodyPr/>
                    <a:lstStyle/>
                    <a:p>
                      <a:r>
                        <a:rPr lang="en-US" b="1"/>
                        <a:t>Central</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lvl="0" algn="r">
                        <a:buNone/>
                      </a:pPr>
                      <a:r>
                        <a:rPr lang="en-US" sz="1600" dirty="0"/>
                        <a:t>X</a:t>
                      </a:r>
                    </a:p>
                  </a:txBody>
                  <a:tcPr/>
                </a:tc>
                <a:tc>
                  <a:txBody>
                    <a:bodyPr/>
                    <a:lstStyle/>
                    <a:p>
                      <a:pPr algn="r"/>
                      <a:endParaRPr lang="en-US" sz="1600" dirty="0"/>
                    </a:p>
                  </a:txBody>
                  <a:tcPr/>
                </a:tc>
                <a:tc>
                  <a:txBody>
                    <a:bodyPr/>
                    <a:lstStyle/>
                    <a:p>
                      <a:pPr algn="r"/>
                      <a:endParaRPr lang="en-US" sz="2000" b="1"/>
                    </a:p>
                  </a:txBody>
                  <a:tcPr/>
                </a:tc>
                <a:extLst>
                  <a:ext uri="{0D108BD9-81ED-4DB2-BD59-A6C34878D82A}">
                    <a16:rowId xmlns:a16="http://schemas.microsoft.com/office/drawing/2014/main" val="4188212321"/>
                  </a:ext>
                </a:extLst>
              </a:tr>
              <a:tr h="458191">
                <a:tc>
                  <a:txBody>
                    <a:bodyPr/>
                    <a:lstStyle/>
                    <a:p>
                      <a:r>
                        <a:rPr lang="en-US" b="1"/>
                        <a:t>AB/PR</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lvl="0" algn="r">
                        <a:buNone/>
                      </a:pPr>
                      <a:r>
                        <a:rPr lang="en-US" sz="1600" dirty="0"/>
                        <a:t>X</a:t>
                      </a:r>
                    </a:p>
                  </a:txBody>
                  <a:tcPr/>
                </a:tc>
                <a:tc>
                  <a:txBody>
                    <a:bodyPr/>
                    <a:lstStyle/>
                    <a:p>
                      <a:pPr algn="r"/>
                      <a:endParaRPr lang="en-US" sz="1600" dirty="0"/>
                    </a:p>
                  </a:txBody>
                  <a:tcPr/>
                </a:tc>
                <a:tc>
                  <a:txBody>
                    <a:bodyPr/>
                    <a:lstStyle/>
                    <a:p>
                      <a:pPr algn="r"/>
                      <a:endParaRPr lang="en-US" sz="2000" b="1"/>
                    </a:p>
                  </a:txBody>
                  <a:tcPr/>
                </a:tc>
                <a:extLst>
                  <a:ext uri="{0D108BD9-81ED-4DB2-BD59-A6C34878D82A}">
                    <a16:rowId xmlns:a16="http://schemas.microsoft.com/office/drawing/2014/main" val="3990148447"/>
                  </a:ext>
                </a:extLst>
              </a:tr>
              <a:tr h="458191">
                <a:tc>
                  <a:txBody>
                    <a:bodyPr/>
                    <a:lstStyle/>
                    <a:p>
                      <a:r>
                        <a:rPr lang="en-US" b="1"/>
                        <a:t>BC</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algn="r"/>
                      <a:r>
                        <a:rPr lang="en-US" sz="1600" dirty="0"/>
                        <a:t>X</a:t>
                      </a:r>
                    </a:p>
                  </a:txBody>
                  <a:tcPr/>
                </a:tc>
                <a:tc>
                  <a:txBody>
                    <a:bodyPr/>
                    <a:lstStyle/>
                    <a:p>
                      <a:pPr lvl="0" algn="r">
                        <a:buNone/>
                      </a:pPr>
                      <a:r>
                        <a:rPr lang="en-US" sz="1600" dirty="0"/>
                        <a:t>X</a:t>
                      </a:r>
                    </a:p>
                  </a:txBody>
                  <a:tcPr/>
                </a:tc>
                <a:tc>
                  <a:txBody>
                    <a:bodyPr/>
                    <a:lstStyle/>
                    <a:p>
                      <a:pPr algn="r"/>
                      <a:endParaRPr lang="en-US" sz="1600" dirty="0"/>
                    </a:p>
                  </a:txBody>
                  <a:tcPr/>
                </a:tc>
                <a:tc>
                  <a:txBody>
                    <a:bodyPr/>
                    <a:lstStyle/>
                    <a:p>
                      <a:pPr algn="r"/>
                      <a:endParaRPr lang="en-US" sz="2000" b="1" dirty="0"/>
                    </a:p>
                  </a:txBody>
                  <a:tcPr/>
                </a:tc>
                <a:extLst>
                  <a:ext uri="{0D108BD9-81ED-4DB2-BD59-A6C34878D82A}">
                    <a16:rowId xmlns:a16="http://schemas.microsoft.com/office/drawing/2014/main" val="2545516557"/>
                  </a:ext>
                </a:extLst>
              </a:tr>
            </a:tbl>
          </a:graphicData>
        </a:graphic>
      </p:graphicFrame>
      <p:sp>
        <p:nvSpPr>
          <p:cNvPr id="4" name="TextBox 3">
            <a:extLst>
              <a:ext uri="{FF2B5EF4-FFF2-40B4-BE49-F238E27FC236}">
                <a16:creationId xmlns:a16="http://schemas.microsoft.com/office/drawing/2014/main" id="{30E9ABB4-40A9-D8B3-9E07-13A43E2AC55F}"/>
              </a:ext>
            </a:extLst>
          </p:cNvPr>
          <p:cNvSpPr txBox="1"/>
          <p:nvPr/>
        </p:nvSpPr>
        <p:spPr>
          <a:xfrm>
            <a:off x="1017142" y="1777429"/>
            <a:ext cx="1029470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By creating a segmentation approach, you can understand where your different quadrants live, allowing you to understand if you have staff resources in the markets where you need them. You can also understand how large are these segments and what are the opportunities.</a:t>
            </a:r>
          </a:p>
        </p:txBody>
      </p:sp>
      <p:sp>
        <p:nvSpPr>
          <p:cNvPr id="5" name="Title 2">
            <a:extLst>
              <a:ext uri="{FF2B5EF4-FFF2-40B4-BE49-F238E27FC236}">
                <a16:creationId xmlns:a16="http://schemas.microsoft.com/office/drawing/2014/main" id="{37751AC9-F881-5E3B-33B9-9A000F8F7E27}"/>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Donor Counts by Segments</a:t>
            </a:r>
            <a:endParaRPr lang="en-CA" dirty="0"/>
          </a:p>
        </p:txBody>
      </p:sp>
    </p:spTree>
    <p:extLst>
      <p:ext uri="{BB962C8B-B14F-4D97-AF65-F5344CB8AC3E}">
        <p14:creationId xmlns:p14="http://schemas.microsoft.com/office/powerpoint/2010/main" val="3592026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extBox 4">
            <a:extLst>
              <a:ext uri="{FF2B5EF4-FFF2-40B4-BE49-F238E27FC236}">
                <a16:creationId xmlns:a16="http://schemas.microsoft.com/office/drawing/2014/main" id="{604063E2-1100-7974-C767-6E647103E85A}"/>
              </a:ext>
            </a:extLst>
          </p:cNvPr>
          <p:cNvGraphicFramePr/>
          <p:nvPr>
            <p:extLst>
              <p:ext uri="{D42A27DB-BD31-4B8C-83A1-F6EECF244321}">
                <p14:modId xmlns:p14="http://schemas.microsoft.com/office/powerpoint/2010/main" val="3096507356"/>
              </p:ext>
            </p:extLst>
          </p:nvPr>
        </p:nvGraphicFramePr>
        <p:xfrm>
          <a:off x="1108229" y="1464155"/>
          <a:ext cx="10267680" cy="4592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2">
            <a:extLst>
              <a:ext uri="{FF2B5EF4-FFF2-40B4-BE49-F238E27FC236}">
                <a16:creationId xmlns:a16="http://schemas.microsoft.com/office/drawing/2014/main" id="{97AEB76B-45D6-69BC-BB26-C7D3BEF52670}"/>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is Driving Your Pipeline?</a:t>
            </a:r>
            <a:endParaRPr lang="en-CA" dirty="0"/>
          </a:p>
        </p:txBody>
      </p:sp>
    </p:spTree>
    <p:extLst>
      <p:ext uri="{BB962C8B-B14F-4D97-AF65-F5344CB8AC3E}">
        <p14:creationId xmlns:p14="http://schemas.microsoft.com/office/powerpoint/2010/main" val="1736419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13083E-995C-4362-DC53-5B29F7A073AB}"/>
              </a:ext>
            </a:extLst>
          </p:cNvPr>
          <p:cNvSpPr txBox="1"/>
          <p:nvPr/>
        </p:nvSpPr>
        <p:spPr>
          <a:xfrm>
            <a:off x="776689" y="1669638"/>
            <a:ext cx="10961423" cy="538609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Study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Donor was ranked HCHC and we noticed had made one gift to us of $300 in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Calibri"/>
              </a:rPr>
              <a:t>As many organizations do, JDRF had a stewardship matrix which has follow up thank you calls happening at different donation threshold. Because this donor’s gift was below the threshold, no engagement occurred.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Calibri"/>
              </a:rPr>
              <a:t>This is a flaw with a stewardship matrix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Calibri"/>
              </a:rPr>
              <a:t>After the Environics Analytics review, we learned that this donor lived in a postal code where the average net worth is $16M and has annual charitable gifts of $150k.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Because we know JDRF’s mission is highly important to the donor (high-connection), we reached out and have had a few meetings to discuss our campaign.</a:t>
            </a: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2">
            <a:extLst>
              <a:ext uri="{FF2B5EF4-FFF2-40B4-BE49-F238E27FC236}">
                <a16:creationId xmlns:a16="http://schemas.microsoft.com/office/drawing/2014/main" id="{2DDF494C-5083-F2FA-9A04-E6607415DC3B}"/>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Case Studies</a:t>
            </a:r>
            <a:endParaRPr lang="en-CA" dirty="0"/>
          </a:p>
        </p:txBody>
      </p:sp>
    </p:spTree>
    <p:extLst>
      <p:ext uri="{BB962C8B-B14F-4D97-AF65-F5344CB8AC3E}">
        <p14:creationId xmlns:p14="http://schemas.microsoft.com/office/powerpoint/2010/main" val="3191048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FA3E2-3C58-652F-ECFB-D9BE66000E5E}"/>
              </a:ext>
            </a:extLst>
          </p:cNvPr>
          <p:cNvSpPr txBox="1"/>
          <p:nvPr/>
        </p:nvSpPr>
        <p:spPr>
          <a:xfrm>
            <a:off x="776690" y="1671277"/>
            <a:ext cx="10461924" cy="575542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Study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Donor was ranked HCHC</a:t>
            </a: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We used prospect research to deep a deeper dive on this group and identified possible connections to volunteers or corporations</a:t>
            </a: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One prospect, we identified was connected through a board to one of our volunteers. We asked the volunteer if they knew the family and would they make an introduction. The volunteer did.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Calibri"/>
              </a:rPr>
              <a:t>Initial meeting was welcomed by the donor. She asked how we found her as she had not made a gift in many years. She was very pleased we found her and made a major gift directly following this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2">
            <a:extLst>
              <a:ext uri="{FF2B5EF4-FFF2-40B4-BE49-F238E27FC236}">
                <a16:creationId xmlns:a16="http://schemas.microsoft.com/office/drawing/2014/main" id="{9C4B9D8E-DB3B-E640-E300-DB18BA3B7C7A}"/>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Case Studies</a:t>
            </a:r>
            <a:endParaRPr lang="en-CA" dirty="0"/>
          </a:p>
        </p:txBody>
      </p:sp>
    </p:spTree>
    <p:extLst>
      <p:ext uri="{BB962C8B-B14F-4D97-AF65-F5344CB8AC3E}">
        <p14:creationId xmlns:p14="http://schemas.microsoft.com/office/powerpoint/2010/main" val="481833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F14F0-E7EE-06CE-5D0A-427BE666EC0B}"/>
              </a:ext>
            </a:extLst>
          </p:cNvPr>
          <p:cNvSpPr>
            <a:spLocks noGrp="1"/>
          </p:cNvSpPr>
          <p:nvPr>
            <p:ph idx="1"/>
          </p:nvPr>
        </p:nvSpPr>
        <p:spPr/>
        <p:txBody>
          <a:bodyPr/>
          <a:lstStyle/>
          <a:p>
            <a:pPr marL="324000" indent="-324000">
              <a:buFont typeface="Wingdings" panose="05000000000000000000" pitchFamily="2" charset="2"/>
              <a:buChar char="Ø"/>
            </a:pPr>
            <a:r>
              <a:rPr lang="en-CA" dirty="0">
                <a:sym typeface="Wingdings" panose="05000000000000000000" pitchFamily="2" charset="2"/>
              </a:rPr>
              <a:t>The financial outlook and prospect research</a:t>
            </a:r>
          </a:p>
          <a:p>
            <a:pPr marL="324000" indent="-324000">
              <a:buFont typeface="Wingdings" panose="05000000000000000000" pitchFamily="2" charset="2"/>
              <a:buChar char="Ø"/>
            </a:pPr>
            <a:r>
              <a:rPr lang="en-CA" dirty="0">
                <a:sym typeface="Wingdings" panose="05000000000000000000" pitchFamily="2" charset="2"/>
              </a:rPr>
              <a:t>Building your own framework leveraging internal data</a:t>
            </a:r>
          </a:p>
          <a:p>
            <a:pPr marL="324000" indent="-324000">
              <a:buFont typeface="Wingdings" panose="05000000000000000000" pitchFamily="2" charset="2"/>
              <a:buChar char="Ø"/>
            </a:pPr>
            <a:r>
              <a:rPr lang="en-CA" dirty="0">
                <a:sym typeface="Wingdings" panose="05000000000000000000" pitchFamily="2" charset="2"/>
              </a:rPr>
              <a:t>Using market-level data</a:t>
            </a:r>
          </a:p>
          <a:p>
            <a:pPr marL="781200" lvl="1" indent="-324000">
              <a:buFont typeface="Wingdings" panose="05000000000000000000" pitchFamily="2" charset="2"/>
              <a:buChar char="Ø"/>
            </a:pPr>
            <a:r>
              <a:rPr lang="en-CA" dirty="0">
                <a:sym typeface="Wingdings" panose="05000000000000000000" pitchFamily="2" charset="2"/>
              </a:rPr>
              <a:t>External partners</a:t>
            </a:r>
          </a:p>
          <a:p>
            <a:pPr marL="781200" lvl="1" indent="-324000">
              <a:buFont typeface="Wingdings" panose="05000000000000000000" pitchFamily="2" charset="2"/>
              <a:buChar char="Ø"/>
            </a:pPr>
            <a:r>
              <a:rPr lang="en-CA" dirty="0" err="1">
                <a:sym typeface="Wingdings" panose="05000000000000000000" pitchFamily="2" charset="2"/>
              </a:rPr>
              <a:t>Publicaly</a:t>
            </a:r>
            <a:r>
              <a:rPr lang="en-CA" dirty="0">
                <a:sym typeface="Wingdings" panose="05000000000000000000" pitchFamily="2" charset="2"/>
              </a:rPr>
              <a:t> available data (such as StatsCan)</a:t>
            </a:r>
          </a:p>
          <a:p>
            <a:pPr marL="781200" lvl="1" indent="-324000">
              <a:buFont typeface="Wingdings" panose="05000000000000000000" pitchFamily="2" charset="2"/>
              <a:buChar char="Ø"/>
            </a:pPr>
            <a:r>
              <a:rPr lang="en-CA" dirty="0">
                <a:sym typeface="Wingdings" panose="05000000000000000000" pitchFamily="2" charset="2"/>
              </a:rPr>
              <a:t>Surveying your own donors for key demographics indicators</a:t>
            </a:r>
          </a:p>
          <a:p>
            <a:pPr marL="324000" indent="-324000">
              <a:buFont typeface="Wingdings" panose="05000000000000000000" pitchFamily="2" charset="2"/>
              <a:buChar char="Ø"/>
            </a:pPr>
            <a:endParaRPr lang="en-CA" dirty="0"/>
          </a:p>
        </p:txBody>
      </p:sp>
      <p:sp>
        <p:nvSpPr>
          <p:cNvPr id="6" name="Title 2">
            <a:extLst>
              <a:ext uri="{FF2B5EF4-FFF2-40B4-BE49-F238E27FC236}">
                <a16:creationId xmlns:a16="http://schemas.microsoft.com/office/drawing/2014/main" id="{E6BD5ADB-8AE3-1721-247F-856D8C40AC4F}"/>
              </a:ext>
            </a:extLst>
          </p:cNvPr>
          <p:cNvSpPr txBox="1">
            <a:spLocks/>
          </p:cNvSpPr>
          <p:nvPr/>
        </p:nvSpPr>
        <p:spPr>
          <a:xfrm>
            <a:off x="838200" y="396240"/>
            <a:ext cx="10960510" cy="853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Key Take Aways</a:t>
            </a:r>
            <a:endParaRPr lang="en-CA" dirty="0"/>
          </a:p>
        </p:txBody>
      </p:sp>
    </p:spTree>
    <p:extLst>
      <p:ext uri="{BB962C8B-B14F-4D97-AF65-F5344CB8AC3E}">
        <p14:creationId xmlns:p14="http://schemas.microsoft.com/office/powerpoint/2010/main" val="1521547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7FCA-42C7-F9AC-7162-E5916CB9BC8D}"/>
              </a:ext>
            </a:extLst>
          </p:cNvPr>
          <p:cNvSpPr>
            <a:spLocks noGrp="1"/>
          </p:cNvSpPr>
          <p:nvPr>
            <p:ph type="title"/>
          </p:nvPr>
        </p:nvSpPr>
        <p:spPr/>
        <p:txBody>
          <a:bodyPr/>
          <a:lstStyle/>
          <a:p>
            <a:r>
              <a:rPr lang="en-CA" dirty="0"/>
              <a:t>Thank you!</a:t>
            </a:r>
          </a:p>
        </p:txBody>
      </p:sp>
    </p:spTree>
    <p:extLst>
      <p:ext uri="{BB962C8B-B14F-4D97-AF65-F5344CB8AC3E}">
        <p14:creationId xmlns:p14="http://schemas.microsoft.com/office/powerpoint/2010/main" val="88223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95120"/>
            <a:ext cx="5914937" cy="4423093"/>
          </a:xfrm>
        </p:spPr>
        <p:txBody>
          <a:bodyPr/>
          <a:lstStyle/>
          <a:p>
            <a:pPr>
              <a:lnSpc>
                <a:spcPct val="150000"/>
              </a:lnSpc>
            </a:pPr>
            <a:r>
              <a:rPr lang="en-US" dirty="0"/>
              <a:t>About WealthScapes </a:t>
            </a:r>
          </a:p>
          <a:p>
            <a:pPr>
              <a:lnSpc>
                <a:spcPct val="150000"/>
              </a:lnSpc>
            </a:pPr>
            <a:r>
              <a:rPr lang="en-US" dirty="0"/>
              <a:t>The Financial State of the Nation	</a:t>
            </a:r>
          </a:p>
          <a:p>
            <a:pPr>
              <a:lnSpc>
                <a:spcPct val="150000"/>
              </a:lnSpc>
            </a:pPr>
            <a:r>
              <a:rPr lang="en-US" dirty="0"/>
              <a:t>Building Your Prospect Pipeline</a:t>
            </a:r>
          </a:p>
          <a:p>
            <a:pPr>
              <a:lnSpc>
                <a:spcPct val="150000"/>
              </a:lnSpc>
            </a:pPr>
            <a:r>
              <a:rPr lang="en-US" dirty="0"/>
              <a:t>Key Take Aways</a:t>
            </a:r>
          </a:p>
        </p:txBody>
      </p:sp>
      <p:sp>
        <p:nvSpPr>
          <p:cNvPr id="3" name="Title 2"/>
          <p:cNvSpPr>
            <a:spLocks noGrp="1"/>
          </p:cNvSpPr>
          <p:nvPr>
            <p:ph type="title"/>
          </p:nvPr>
        </p:nvSpPr>
        <p:spPr/>
        <p:txBody>
          <a:bodyPr/>
          <a:lstStyle/>
          <a:p>
            <a:r>
              <a:rPr lang="en-US" dirty="0"/>
              <a:t>Webinar Agenda</a:t>
            </a:r>
          </a:p>
        </p:txBody>
      </p:sp>
      <p:sp>
        <p:nvSpPr>
          <p:cNvPr id="4" name="Slide Number Placeholder 3"/>
          <p:cNvSpPr>
            <a:spLocks noGrp="1"/>
          </p:cNvSpPr>
          <p:nvPr>
            <p:ph type="sldNum" sz="quarter" idx="4"/>
          </p:nvPr>
        </p:nvSpPr>
        <p:spPr/>
        <p:txBody>
          <a:bodyPr/>
          <a:lstStyle/>
          <a:p>
            <a:fld id="{6C598D4E-AA1F-4DF1-B722-EFB27B15C32F}" type="slidenum">
              <a:rPr lang="en-US" smtClean="0"/>
              <a:pPr/>
              <a:t>4</a:t>
            </a:fld>
            <a:endParaRPr lang="en-US" dirty="0"/>
          </a:p>
        </p:txBody>
      </p:sp>
      <p:pic>
        <p:nvPicPr>
          <p:cNvPr id="5" name="Picture 4" descr="A picture containing person, person&#10;&#10;Description automatically generated">
            <a:extLst>
              <a:ext uri="{FF2B5EF4-FFF2-40B4-BE49-F238E27FC236}">
                <a16:creationId xmlns:a16="http://schemas.microsoft.com/office/drawing/2014/main" id="{3D296100-05D1-41AA-A781-9F9A563D7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8619" y="1217453"/>
            <a:ext cx="5026241" cy="4423093"/>
          </a:xfrm>
          <a:prstGeom prst="rect">
            <a:avLst/>
          </a:prstGeom>
        </p:spPr>
      </p:pic>
      <p:pic>
        <p:nvPicPr>
          <p:cNvPr id="7" name="Picture 6" descr="A blue background with white text&#10;&#10;Description automatically generated with low confidence">
            <a:extLst>
              <a:ext uri="{FF2B5EF4-FFF2-40B4-BE49-F238E27FC236}">
                <a16:creationId xmlns:a16="http://schemas.microsoft.com/office/drawing/2014/main" id="{EA16ECE2-2BCC-F1F5-8306-D526F18D1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47095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292B-ABD1-1CBE-E4A8-102B180810C0}"/>
              </a:ext>
            </a:extLst>
          </p:cNvPr>
          <p:cNvSpPr>
            <a:spLocks noGrp="1"/>
          </p:cNvSpPr>
          <p:nvPr>
            <p:ph type="title"/>
          </p:nvPr>
        </p:nvSpPr>
        <p:spPr/>
        <p:txBody>
          <a:bodyPr/>
          <a:lstStyle/>
          <a:p>
            <a:r>
              <a:rPr lang="en-CA" dirty="0">
                <a:solidFill>
                  <a:srgbClr val="582C83"/>
                </a:solidFill>
              </a:rPr>
              <a:t>WealthScapes 2022</a:t>
            </a:r>
          </a:p>
        </p:txBody>
      </p:sp>
    </p:spTree>
    <p:extLst>
      <p:ext uri="{BB962C8B-B14F-4D97-AF65-F5344CB8AC3E}">
        <p14:creationId xmlns:p14="http://schemas.microsoft.com/office/powerpoint/2010/main" val="42462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428" y="1595120"/>
            <a:ext cx="6749159" cy="4423093"/>
          </a:xfrm>
        </p:spPr>
        <p:txBody>
          <a:bodyPr>
            <a:normAutofit fontScale="92500" lnSpcReduction="10000"/>
          </a:bodyPr>
          <a:lstStyle/>
          <a:p>
            <a:pPr marL="228600" indent="-228600">
              <a:lnSpc>
                <a:spcPct val="100000"/>
              </a:lnSpc>
              <a:spcBef>
                <a:spcPts val="0"/>
              </a:spcBef>
              <a:spcAft>
                <a:spcPts val="1200"/>
              </a:spcAft>
            </a:pPr>
            <a:r>
              <a:rPr lang="en-US" sz="2000" dirty="0"/>
              <a:t>WealthScapes is the most comprehensive database available on the assets, liabilities and income levels of Canadians</a:t>
            </a:r>
          </a:p>
          <a:p>
            <a:pPr marL="228600" indent="-228600">
              <a:lnSpc>
                <a:spcPct val="100000"/>
              </a:lnSpc>
              <a:spcBef>
                <a:spcPts val="0"/>
              </a:spcBef>
              <a:spcAft>
                <a:spcPts val="1200"/>
              </a:spcAft>
            </a:pPr>
            <a:r>
              <a:rPr lang="en-US" sz="2000" dirty="0"/>
              <a:t>Built using sophisticated modelling techniques and controlled with data from authoritative sources such as the Bank of Canada, Canada Revenue Agency, Ipsos, </a:t>
            </a:r>
            <a:r>
              <a:rPr lang="en-US" sz="2000" dirty="0" err="1"/>
              <a:t>Teranet</a:t>
            </a:r>
            <a:r>
              <a:rPr lang="en-US" sz="2000" dirty="0"/>
              <a:t>-National Bank, Equifax and Statistics Canada</a:t>
            </a:r>
          </a:p>
          <a:p>
            <a:pPr marL="228600" indent="-228600">
              <a:lnSpc>
                <a:spcPct val="100000"/>
              </a:lnSpc>
              <a:spcBef>
                <a:spcPts val="0"/>
              </a:spcBef>
              <a:spcAft>
                <a:spcPts val="1200"/>
              </a:spcAft>
            </a:pPr>
            <a:r>
              <a:rPr lang="en-US" sz="2000" dirty="0"/>
              <a:t>Features key financial and investment statistics showing market share and share of wallet</a:t>
            </a:r>
          </a:p>
          <a:p>
            <a:pPr marL="228600" indent="-228600">
              <a:lnSpc>
                <a:spcPct val="100000"/>
              </a:lnSpc>
              <a:spcBef>
                <a:spcPts val="0"/>
              </a:spcBef>
              <a:spcAft>
                <a:spcPts val="1200"/>
              </a:spcAft>
            </a:pPr>
            <a:r>
              <a:rPr lang="en-US" sz="2000" dirty="0"/>
              <a:t>Helps financial institutions, charitable organizations and large retailers gain a better understanding of the financial and investment behaviour of their customers</a:t>
            </a:r>
          </a:p>
          <a:p>
            <a:pPr marL="228600" indent="-228600">
              <a:lnSpc>
                <a:spcPct val="100000"/>
              </a:lnSpc>
              <a:spcBef>
                <a:spcPts val="0"/>
              </a:spcBef>
              <a:spcAft>
                <a:spcPts val="1200"/>
              </a:spcAft>
            </a:pPr>
            <a:r>
              <a:rPr lang="en-US" sz="2000" dirty="0"/>
              <a:t>These data points can be appended to constituent records at a postal code level</a:t>
            </a:r>
          </a:p>
        </p:txBody>
      </p:sp>
      <p:sp>
        <p:nvSpPr>
          <p:cNvPr id="3" name="Title 2"/>
          <p:cNvSpPr>
            <a:spLocks noGrp="1"/>
          </p:cNvSpPr>
          <p:nvPr>
            <p:ph type="title"/>
          </p:nvPr>
        </p:nvSpPr>
        <p:spPr/>
        <p:txBody>
          <a:bodyPr/>
          <a:lstStyle/>
          <a:p>
            <a:r>
              <a:rPr lang="en-US" dirty="0"/>
              <a:t>An Introduction to WealthScapes</a:t>
            </a:r>
          </a:p>
        </p:txBody>
      </p:sp>
      <p:sp>
        <p:nvSpPr>
          <p:cNvPr id="4" name="Slide Number Placeholder 3"/>
          <p:cNvSpPr>
            <a:spLocks noGrp="1"/>
          </p:cNvSpPr>
          <p:nvPr>
            <p:ph type="sldNum" sz="quarter" idx="4"/>
          </p:nvPr>
        </p:nvSpPr>
        <p:spPr/>
        <p:txBody>
          <a:bodyPr/>
          <a:lstStyle/>
          <a:p>
            <a:fld id="{6C598D4E-AA1F-4DF1-B722-EFB27B15C32F}" type="slidenum">
              <a:rPr lang="en-US" smtClean="0"/>
              <a:pPr/>
              <a:t>6</a:t>
            </a:fld>
            <a:endParaRPr lang="en-US" dirty="0"/>
          </a:p>
        </p:txBody>
      </p:sp>
      <p:pic>
        <p:nvPicPr>
          <p:cNvPr id="5" name="Picture 4">
            <a:extLst>
              <a:ext uri="{FF2B5EF4-FFF2-40B4-BE49-F238E27FC236}">
                <a16:creationId xmlns:a16="http://schemas.microsoft.com/office/drawing/2014/main" id="{ACB0D731-43BC-4F13-A4EE-2A7DA41A48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19224" y="2369949"/>
            <a:ext cx="4721283" cy="364826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71B26AA-CFA0-4FF3-AA8C-E394943FA1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4919" y="1668412"/>
            <a:ext cx="2209892" cy="582185"/>
          </a:xfrm>
          <a:prstGeom prst="rect">
            <a:avLst/>
          </a:prstGeom>
        </p:spPr>
      </p:pic>
      <p:pic>
        <p:nvPicPr>
          <p:cNvPr id="7" name="Picture 6" descr="A blue background with white text&#10;&#10;Description automatically generated with low confidence">
            <a:extLst>
              <a:ext uri="{FF2B5EF4-FFF2-40B4-BE49-F238E27FC236}">
                <a16:creationId xmlns:a16="http://schemas.microsoft.com/office/drawing/2014/main" id="{2A3FC2CD-7A1B-8658-9960-A7E852A58F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125346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p:txBody>
          <a:bodyPr/>
          <a:lstStyle/>
          <a:p>
            <a:r>
              <a:rPr lang="en-US" dirty="0"/>
              <a:t>Macro Meets Micro</a:t>
            </a:r>
            <a:endParaRPr lang="en-CA" dirty="0"/>
          </a:p>
        </p:txBody>
      </p:sp>
      <p:pic>
        <p:nvPicPr>
          <p:cNvPr id="10" name="Picture 25">
            <a:extLst>
              <a:ext uri="{FF2B5EF4-FFF2-40B4-BE49-F238E27FC236}">
                <a16:creationId xmlns:a16="http://schemas.microsoft.com/office/drawing/2014/main" id="{75F7C700-FA90-4A1B-B4F4-826227AF3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013" y="1716657"/>
            <a:ext cx="9464041" cy="36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id="{BC9257AB-7C85-4EB1-AF6B-E9FC2E57D5EA}"/>
              </a:ext>
            </a:extLst>
          </p:cNvPr>
          <p:cNvSpPr/>
          <p:nvPr/>
        </p:nvSpPr>
        <p:spPr>
          <a:xfrm>
            <a:off x="541020" y="5141343"/>
            <a:ext cx="2064157" cy="810883"/>
          </a:xfrm>
          <a:prstGeom prst="roundRect">
            <a:avLst/>
          </a:prstGeom>
          <a:solidFill>
            <a:srgbClr val="6D549A"/>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dirty="0"/>
              <a:t>CRA Tax Data</a:t>
            </a:r>
          </a:p>
        </p:txBody>
      </p:sp>
      <p:sp>
        <p:nvSpPr>
          <p:cNvPr id="12" name="Rectangle: Rounded Corners 11">
            <a:extLst>
              <a:ext uri="{FF2B5EF4-FFF2-40B4-BE49-F238E27FC236}">
                <a16:creationId xmlns:a16="http://schemas.microsoft.com/office/drawing/2014/main" id="{0DFD220E-A0F7-4846-8314-5D8AB7CB7875}"/>
              </a:ext>
            </a:extLst>
          </p:cNvPr>
          <p:cNvSpPr/>
          <p:nvPr/>
        </p:nvSpPr>
        <p:spPr>
          <a:xfrm>
            <a:off x="3453873" y="5141342"/>
            <a:ext cx="2064157" cy="810883"/>
          </a:xfrm>
          <a:prstGeom prst="roundRect">
            <a:avLst/>
          </a:prstGeom>
          <a:solidFill>
            <a:srgbClr val="6D549A"/>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dirty="0"/>
              <a:t>Equifax Debt Data</a:t>
            </a:r>
          </a:p>
        </p:txBody>
      </p:sp>
      <p:sp>
        <p:nvSpPr>
          <p:cNvPr id="13" name="Rectangle: Rounded Corners 12">
            <a:extLst>
              <a:ext uri="{FF2B5EF4-FFF2-40B4-BE49-F238E27FC236}">
                <a16:creationId xmlns:a16="http://schemas.microsoft.com/office/drawing/2014/main" id="{21BFFB1C-65E9-4518-9D47-636F53C38438}"/>
              </a:ext>
            </a:extLst>
          </p:cNvPr>
          <p:cNvSpPr/>
          <p:nvPr/>
        </p:nvSpPr>
        <p:spPr>
          <a:xfrm>
            <a:off x="6096000" y="5141341"/>
            <a:ext cx="2064157" cy="810883"/>
          </a:xfrm>
          <a:prstGeom prst="roundRect">
            <a:avLst/>
          </a:prstGeom>
          <a:solidFill>
            <a:srgbClr val="6D549A"/>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dirty="0"/>
              <a:t>Financial Survey Data</a:t>
            </a:r>
          </a:p>
        </p:txBody>
      </p:sp>
      <p:sp>
        <p:nvSpPr>
          <p:cNvPr id="14" name="Rectangle: Rounded Corners 13">
            <a:extLst>
              <a:ext uri="{FF2B5EF4-FFF2-40B4-BE49-F238E27FC236}">
                <a16:creationId xmlns:a16="http://schemas.microsoft.com/office/drawing/2014/main" id="{FA767E8B-F5EB-4E91-AAAE-5E52D1E00EFF}"/>
              </a:ext>
            </a:extLst>
          </p:cNvPr>
          <p:cNvSpPr/>
          <p:nvPr/>
        </p:nvSpPr>
        <p:spPr>
          <a:xfrm>
            <a:off x="8870830" y="5141341"/>
            <a:ext cx="2064157" cy="810883"/>
          </a:xfrm>
          <a:prstGeom prst="roundRect">
            <a:avLst/>
          </a:prstGeom>
          <a:solidFill>
            <a:srgbClr val="6D549A"/>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dirty="0"/>
              <a:t>Teranet-National Bank House Price Index Data</a:t>
            </a:r>
          </a:p>
        </p:txBody>
      </p:sp>
      <p:sp>
        <p:nvSpPr>
          <p:cNvPr id="15" name="Rectangle: Rounded Corners 14">
            <a:extLst>
              <a:ext uri="{FF2B5EF4-FFF2-40B4-BE49-F238E27FC236}">
                <a16:creationId xmlns:a16="http://schemas.microsoft.com/office/drawing/2014/main" id="{89488A3C-DC12-4EAB-9AD7-AEF661503627}"/>
              </a:ext>
            </a:extLst>
          </p:cNvPr>
          <p:cNvSpPr/>
          <p:nvPr/>
        </p:nvSpPr>
        <p:spPr>
          <a:xfrm>
            <a:off x="4427436" y="1207123"/>
            <a:ext cx="3337128" cy="853365"/>
          </a:xfrm>
          <a:prstGeom prst="roundRect">
            <a:avLst/>
          </a:prstGeom>
          <a:solidFill>
            <a:srgbClr val="6D549A"/>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dirty="0"/>
              <a:t>Statistics Canada National Balance Sheet Accounts</a:t>
            </a:r>
          </a:p>
        </p:txBody>
      </p:sp>
      <p:sp>
        <p:nvSpPr>
          <p:cNvPr id="16" name="Explosion: 8 Points 15">
            <a:extLst>
              <a:ext uri="{FF2B5EF4-FFF2-40B4-BE49-F238E27FC236}">
                <a16:creationId xmlns:a16="http://schemas.microsoft.com/office/drawing/2014/main" id="{EAD9795E-0ED7-412B-AAB6-B7E4610D9061}"/>
              </a:ext>
            </a:extLst>
          </p:cNvPr>
          <p:cNvSpPr/>
          <p:nvPr/>
        </p:nvSpPr>
        <p:spPr>
          <a:xfrm>
            <a:off x="3882282" y="2641931"/>
            <a:ext cx="4427436" cy="1846342"/>
          </a:xfrm>
          <a:prstGeom prst="irregularSeal1">
            <a:avLst/>
          </a:prstGeom>
          <a:solidFill>
            <a:srgbClr val="6D549A"/>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2800" dirty="0"/>
              <a:t>WealthScapes</a:t>
            </a:r>
          </a:p>
        </p:txBody>
      </p:sp>
      <p:cxnSp>
        <p:nvCxnSpPr>
          <p:cNvPr id="17" name="Connector: Curved 16">
            <a:extLst>
              <a:ext uri="{FF2B5EF4-FFF2-40B4-BE49-F238E27FC236}">
                <a16:creationId xmlns:a16="http://schemas.microsoft.com/office/drawing/2014/main" id="{836997FE-E466-4D6E-B688-85C8B3F65684}"/>
              </a:ext>
            </a:extLst>
          </p:cNvPr>
          <p:cNvCxnSpPr>
            <a:cxnSpLocks/>
          </p:cNvCxnSpPr>
          <p:nvPr/>
        </p:nvCxnSpPr>
        <p:spPr>
          <a:xfrm rot="5400000" flipH="1" flipV="1">
            <a:off x="2148352" y="3056849"/>
            <a:ext cx="1509242" cy="2659747"/>
          </a:xfrm>
          <a:prstGeom prst="curvedConnector2">
            <a:avLst/>
          </a:prstGeom>
          <a:ln w="76200">
            <a:solidFill>
              <a:srgbClr val="6D549A"/>
            </a:solidFill>
            <a:tailEnd type="triangle"/>
          </a:ln>
        </p:spPr>
        <p:style>
          <a:lnRef idx="3">
            <a:schemeClr val="accent5"/>
          </a:lnRef>
          <a:fillRef idx="0">
            <a:schemeClr val="accent5"/>
          </a:fillRef>
          <a:effectRef idx="2">
            <a:schemeClr val="accent5"/>
          </a:effectRef>
          <a:fontRef idx="minor">
            <a:schemeClr val="tx1"/>
          </a:fontRef>
        </p:style>
      </p:cxnSp>
      <p:cxnSp>
        <p:nvCxnSpPr>
          <p:cNvPr id="18" name="Connector: Curved 17">
            <a:extLst>
              <a:ext uri="{FF2B5EF4-FFF2-40B4-BE49-F238E27FC236}">
                <a16:creationId xmlns:a16="http://schemas.microsoft.com/office/drawing/2014/main" id="{78037A47-D881-49D0-8586-60FBF69A92EA}"/>
              </a:ext>
            </a:extLst>
          </p:cNvPr>
          <p:cNvCxnSpPr>
            <a:cxnSpLocks/>
            <a:stCxn id="15" idx="2"/>
          </p:cNvCxnSpPr>
          <p:nvPr/>
        </p:nvCxnSpPr>
        <p:spPr>
          <a:xfrm rot="16200000" flipH="1">
            <a:off x="5547609" y="2608878"/>
            <a:ext cx="1096783" cy="1"/>
          </a:xfrm>
          <a:prstGeom prst="curvedConnector3">
            <a:avLst>
              <a:gd name="adj1" fmla="val 50000"/>
            </a:avLst>
          </a:prstGeom>
          <a:ln w="76200">
            <a:solidFill>
              <a:srgbClr val="6D549A"/>
            </a:solidFill>
            <a:tailEnd type="triangle"/>
          </a:ln>
        </p:spPr>
        <p:style>
          <a:lnRef idx="3">
            <a:schemeClr val="accent5"/>
          </a:lnRef>
          <a:fillRef idx="0">
            <a:schemeClr val="accent5"/>
          </a:fillRef>
          <a:effectRef idx="2">
            <a:schemeClr val="accent5"/>
          </a:effectRef>
          <a:fontRef idx="minor">
            <a:schemeClr val="tx1"/>
          </a:fontRef>
        </p:style>
      </p:cxnSp>
      <p:cxnSp>
        <p:nvCxnSpPr>
          <p:cNvPr id="19" name="Connector: Curved 18">
            <a:extLst>
              <a:ext uri="{FF2B5EF4-FFF2-40B4-BE49-F238E27FC236}">
                <a16:creationId xmlns:a16="http://schemas.microsoft.com/office/drawing/2014/main" id="{A4347B12-1C4E-416F-8F17-939D935FF1EA}"/>
              </a:ext>
            </a:extLst>
          </p:cNvPr>
          <p:cNvCxnSpPr>
            <a:cxnSpLocks/>
            <a:stCxn id="14" idx="0"/>
          </p:cNvCxnSpPr>
          <p:nvPr/>
        </p:nvCxnSpPr>
        <p:spPr>
          <a:xfrm rot="16200000" flipV="1">
            <a:off x="8103136" y="3341567"/>
            <a:ext cx="1576239" cy="2023309"/>
          </a:xfrm>
          <a:prstGeom prst="curvedConnector2">
            <a:avLst/>
          </a:prstGeom>
          <a:ln w="76200">
            <a:solidFill>
              <a:srgbClr val="6D549A"/>
            </a:solidFill>
            <a:tailEnd type="triangle"/>
          </a:ln>
        </p:spPr>
        <p:style>
          <a:lnRef idx="3">
            <a:schemeClr val="accent5"/>
          </a:lnRef>
          <a:fillRef idx="0">
            <a:schemeClr val="accent5"/>
          </a:fillRef>
          <a:effectRef idx="2">
            <a:schemeClr val="accent5"/>
          </a:effectRef>
          <a:fontRef idx="minor">
            <a:schemeClr val="tx1"/>
          </a:fontRef>
        </p:style>
      </p:cxnSp>
      <p:cxnSp>
        <p:nvCxnSpPr>
          <p:cNvPr id="20" name="Connector: Curved 19">
            <a:extLst>
              <a:ext uri="{FF2B5EF4-FFF2-40B4-BE49-F238E27FC236}">
                <a16:creationId xmlns:a16="http://schemas.microsoft.com/office/drawing/2014/main" id="{41EF64A2-0201-42B8-9C3A-6800F1B428EB}"/>
              </a:ext>
            </a:extLst>
          </p:cNvPr>
          <p:cNvCxnSpPr>
            <a:cxnSpLocks/>
            <a:stCxn id="13" idx="0"/>
          </p:cNvCxnSpPr>
          <p:nvPr/>
        </p:nvCxnSpPr>
        <p:spPr>
          <a:xfrm rot="16200000" flipV="1">
            <a:off x="6172494" y="4185756"/>
            <a:ext cx="1011793" cy="899378"/>
          </a:xfrm>
          <a:prstGeom prst="curvedConnector3">
            <a:avLst>
              <a:gd name="adj1" fmla="val 50000"/>
            </a:avLst>
          </a:prstGeom>
          <a:ln w="76200">
            <a:solidFill>
              <a:srgbClr val="6D549A"/>
            </a:solidFill>
            <a:tailEnd type="triangle"/>
          </a:ln>
        </p:spPr>
        <p:style>
          <a:lnRef idx="3">
            <a:schemeClr val="accent5"/>
          </a:lnRef>
          <a:fillRef idx="0">
            <a:schemeClr val="accent5"/>
          </a:fillRef>
          <a:effectRef idx="2">
            <a:schemeClr val="accent5"/>
          </a:effectRef>
          <a:fontRef idx="minor">
            <a:schemeClr val="tx1"/>
          </a:fontRef>
        </p:style>
      </p:cxnSp>
      <p:cxnSp>
        <p:nvCxnSpPr>
          <p:cNvPr id="21" name="Connector: Curved 20">
            <a:extLst>
              <a:ext uri="{FF2B5EF4-FFF2-40B4-BE49-F238E27FC236}">
                <a16:creationId xmlns:a16="http://schemas.microsoft.com/office/drawing/2014/main" id="{11C56142-9C91-477D-8B7D-E15D490A5116}"/>
              </a:ext>
            </a:extLst>
          </p:cNvPr>
          <p:cNvCxnSpPr>
            <a:cxnSpLocks/>
            <a:stCxn id="12" idx="0"/>
          </p:cNvCxnSpPr>
          <p:nvPr/>
        </p:nvCxnSpPr>
        <p:spPr>
          <a:xfrm rot="5400000" flipH="1" flipV="1">
            <a:off x="4381481" y="4137495"/>
            <a:ext cx="1108319" cy="899377"/>
          </a:xfrm>
          <a:prstGeom prst="curvedConnector3">
            <a:avLst>
              <a:gd name="adj1" fmla="val 50000"/>
            </a:avLst>
          </a:prstGeom>
          <a:ln w="76200">
            <a:solidFill>
              <a:srgbClr val="6D549A"/>
            </a:solidFill>
            <a:tailEnd type="triangle"/>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AF805B50-DA5D-44A9-A00D-37F3D0F57DD0}"/>
              </a:ext>
            </a:extLst>
          </p:cNvPr>
          <p:cNvSpPr>
            <a:spLocks noGrp="1"/>
          </p:cNvSpPr>
          <p:nvPr>
            <p:ph type="sldNum" sz="quarter" idx="4"/>
          </p:nvPr>
        </p:nvSpPr>
        <p:spPr/>
        <p:txBody>
          <a:bodyPr/>
          <a:lstStyle/>
          <a:p>
            <a:fld id="{6C598D4E-AA1F-4DF1-B722-EFB27B15C32F}" type="slidenum">
              <a:rPr lang="en-US" smtClean="0"/>
              <a:pPr/>
              <a:t>7</a:t>
            </a:fld>
            <a:endParaRPr lang="en-US" dirty="0"/>
          </a:p>
        </p:txBody>
      </p:sp>
      <p:pic>
        <p:nvPicPr>
          <p:cNvPr id="5" name="Picture 4" descr="A blue background with white text&#10;&#10;Description automatically generated with low confidence">
            <a:extLst>
              <a:ext uri="{FF2B5EF4-FFF2-40B4-BE49-F238E27FC236}">
                <a16:creationId xmlns:a16="http://schemas.microsoft.com/office/drawing/2014/main" id="{90605484-6D7D-2238-8B26-556E16B66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247918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p:txBody>
          <a:bodyPr/>
          <a:lstStyle/>
          <a:p>
            <a:r>
              <a:rPr lang="en-US" dirty="0"/>
              <a:t>Six Dimensions of Household Wealth</a:t>
            </a:r>
            <a:endParaRPr lang="en-CA" dirty="0"/>
          </a:p>
        </p:txBody>
      </p:sp>
      <p:sp>
        <p:nvSpPr>
          <p:cNvPr id="22" name="TextBox 21">
            <a:extLst>
              <a:ext uri="{FF2B5EF4-FFF2-40B4-BE49-F238E27FC236}">
                <a16:creationId xmlns:a16="http://schemas.microsoft.com/office/drawing/2014/main" id="{E3D052D2-2330-4CA8-A5C6-AFB75427BD5D}"/>
              </a:ext>
            </a:extLst>
          </p:cNvPr>
          <p:cNvSpPr txBox="1"/>
          <p:nvPr/>
        </p:nvSpPr>
        <p:spPr>
          <a:xfrm>
            <a:off x="838200" y="932380"/>
            <a:ext cx="6288314" cy="461665"/>
          </a:xfrm>
          <a:prstGeom prst="rect">
            <a:avLst/>
          </a:prstGeom>
          <a:noFill/>
        </p:spPr>
        <p:txBody>
          <a:bodyPr wrap="square" rtlCol="0">
            <a:spAutoFit/>
          </a:bodyPr>
          <a:lstStyle/>
          <a:p>
            <a:r>
              <a:rPr lang="en-CA" sz="2400" b="1" dirty="0">
                <a:solidFill>
                  <a:srgbClr val="6D549A"/>
                </a:solidFill>
                <a:latin typeface="+mj-lt"/>
              </a:rPr>
              <a:t>Canadian Household Assets, Debts and Net Worth</a:t>
            </a:r>
          </a:p>
        </p:txBody>
      </p:sp>
      <p:pic>
        <p:nvPicPr>
          <p:cNvPr id="4" name="Picture 3" descr="Chart, sunburst chart&#10;&#10;Description automatically generated">
            <a:extLst>
              <a:ext uri="{FF2B5EF4-FFF2-40B4-BE49-F238E27FC236}">
                <a16:creationId xmlns:a16="http://schemas.microsoft.com/office/drawing/2014/main" id="{161D26A3-286B-4FCD-A3DC-90DC9EDF8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550" y="1394045"/>
            <a:ext cx="7828900" cy="4647670"/>
          </a:xfrm>
          <a:prstGeom prst="rect">
            <a:avLst/>
          </a:prstGeom>
        </p:spPr>
      </p:pic>
      <p:sp>
        <p:nvSpPr>
          <p:cNvPr id="5" name="Slide Number Placeholder 4">
            <a:extLst>
              <a:ext uri="{FF2B5EF4-FFF2-40B4-BE49-F238E27FC236}">
                <a16:creationId xmlns:a16="http://schemas.microsoft.com/office/drawing/2014/main" id="{A339E504-A5B6-40CA-9357-F6574EBA8D0B}"/>
              </a:ext>
            </a:extLst>
          </p:cNvPr>
          <p:cNvSpPr>
            <a:spLocks noGrp="1"/>
          </p:cNvSpPr>
          <p:nvPr>
            <p:ph type="sldNum" sz="quarter" idx="4"/>
          </p:nvPr>
        </p:nvSpPr>
        <p:spPr/>
        <p:txBody>
          <a:bodyPr/>
          <a:lstStyle/>
          <a:p>
            <a:fld id="{6C598D4E-AA1F-4DF1-B722-EFB27B15C32F}" type="slidenum">
              <a:rPr lang="en-US" smtClean="0"/>
              <a:pPr/>
              <a:t>8</a:t>
            </a:fld>
            <a:endParaRPr lang="en-US" dirty="0"/>
          </a:p>
        </p:txBody>
      </p:sp>
      <p:pic>
        <p:nvPicPr>
          <p:cNvPr id="6" name="Picture 5" descr="A blue background with white text&#10;&#10;Description automatically generated with low confidence">
            <a:extLst>
              <a:ext uri="{FF2B5EF4-FFF2-40B4-BE49-F238E27FC236}">
                <a16:creationId xmlns:a16="http://schemas.microsoft.com/office/drawing/2014/main" id="{7B48FCEE-DD16-0DEC-1E6F-856B7297C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312123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59FE4-C898-4980-97C8-0A020634F82B}"/>
              </a:ext>
            </a:extLst>
          </p:cNvPr>
          <p:cNvSpPr>
            <a:spLocks noGrp="1"/>
          </p:cNvSpPr>
          <p:nvPr>
            <p:ph type="title"/>
          </p:nvPr>
        </p:nvSpPr>
        <p:spPr/>
        <p:txBody>
          <a:bodyPr/>
          <a:lstStyle/>
          <a:p>
            <a:r>
              <a:rPr lang="en-US" dirty="0"/>
              <a:t>Distribution of Financial Assets</a:t>
            </a:r>
            <a:endParaRPr lang="en-CA" dirty="0"/>
          </a:p>
        </p:txBody>
      </p:sp>
      <p:graphicFrame>
        <p:nvGraphicFramePr>
          <p:cNvPr id="5" name="Chart 4">
            <a:extLst>
              <a:ext uri="{FF2B5EF4-FFF2-40B4-BE49-F238E27FC236}">
                <a16:creationId xmlns:a16="http://schemas.microsoft.com/office/drawing/2014/main" id="{9355E72A-30A5-49C6-BB1F-3DC3FFBFE4AF}"/>
              </a:ext>
            </a:extLst>
          </p:cNvPr>
          <p:cNvGraphicFramePr>
            <a:graphicFrameLocks/>
          </p:cNvGraphicFramePr>
          <p:nvPr/>
        </p:nvGraphicFramePr>
        <p:xfrm>
          <a:off x="2458064" y="1249605"/>
          <a:ext cx="6885039" cy="530923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A377DF1-7F52-4DC1-95FD-ECD3B17CCA7C}"/>
              </a:ext>
            </a:extLst>
          </p:cNvPr>
          <p:cNvSpPr>
            <a:spLocks noGrp="1"/>
          </p:cNvSpPr>
          <p:nvPr>
            <p:ph type="sldNum" sz="quarter" idx="4"/>
          </p:nvPr>
        </p:nvSpPr>
        <p:spPr/>
        <p:txBody>
          <a:bodyPr/>
          <a:lstStyle/>
          <a:p>
            <a:fld id="{6C598D4E-AA1F-4DF1-B722-EFB27B15C32F}" type="slidenum">
              <a:rPr lang="en-US" smtClean="0"/>
              <a:pPr/>
              <a:t>9</a:t>
            </a:fld>
            <a:endParaRPr lang="en-US" dirty="0"/>
          </a:p>
        </p:txBody>
      </p:sp>
      <p:pic>
        <p:nvPicPr>
          <p:cNvPr id="2" name="Picture 1" descr="A blue background with white text&#10;&#10;Description automatically generated with low confidence">
            <a:extLst>
              <a:ext uri="{FF2B5EF4-FFF2-40B4-BE49-F238E27FC236}">
                <a16:creationId xmlns:a16="http://schemas.microsoft.com/office/drawing/2014/main" id="{122F37E6-98B2-15BB-02B8-F9692C558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0276" y="6241969"/>
            <a:ext cx="1592580" cy="432120"/>
          </a:xfrm>
          <a:prstGeom prst="rect">
            <a:avLst/>
          </a:prstGeom>
        </p:spPr>
      </p:pic>
    </p:spTree>
    <p:extLst>
      <p:ext uri="{BB962C8B-B14F-4D97-AF65-F5344CB8AC3E}">
        <p14:creationId xmlns:p14="http://schemas.microsoft.com/office/powerpoint/2010/main" val="873534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94028A47146E408E98BB24DD2DDF8C" ma:contentTypeVersion="16" ma:contentTypeDescription="Create a new document." ma:contentTypeScope="" ma:versionID="4077180767c70ee7f633128cd11b3dae">
  <xsd:schema xmlns:xsd="http://www.w3.org/2001/XMLSchema" xmlns:xs="http://www.w3.org/2001/XMLSchema" xmlns:p="http://schemas.microsoft.com/office/2006/metadata/properties" xmlns:ns1="http://schemas.microsoft.com/sharepoint/v3" xmlns:ns3="837ccb96-db43-4b48-acb5-7c05278fbe68" xmlns:ns4="15d5c09c-4f9d-487b-a09f-7233a470b33c" targetNamespace="http://schemas.microsoft.com/office/2006/metadata/properties" ma:root="true" ma:fieldsID="a8a5afb31e220c7bbceda5adef273165" ns1:_="" ns3:_="" ns4:_="">
    <xsd:import namespace="http://schemas.microsoft.com/sharepoint/v3"/>
    <xsd:import namespace="837ccb96-db43-4b48-acb5-7c05278fbe68"/>
    <xsd:import namespace="15d5c09c-4f9d-487b-a09f-7233a470b33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7ccb96-db43-4b48-acb5-7c05278fb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d5c09c-4f9d-487b-a09f-7233a470b33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A46A717-119A-4964-8E96-CF5981DAC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7ccb96-db43-4b48-acb5-7c05278fbe68"/>
    <ds:schemaRef ds:uri="15d5c09c-4f9d-487b-a09f-7233a470b3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D97EB2-117E-499C-AF72-6797CB33304C}">
  <ds:schemaRefs>
    <ds:schemaRef ds:uri="http://schemas.microsoft.com/sharepoint/v3/contenttype/forms"/>
  </ds:schemaRefs>
</ds:datastoreItem>
</file>

<file path=customXml/itemProps3.xml><?xml version="1.0" encoding="utf-8"?>
<ds:datastoreItem xmlns:ds="http://schemas.openxmlformats.org/officeDocument/2006/customXml" ds:itemID="{EDA4FC92-2E63-4C1F-BAD8-6F0CB3D39B17}">
  <ds:schemaRefs>
    <ds:schemaRef ds:uri="http://schemas.microsoft.com/office/2006/metadata/properties"/>
    <ds:schemaRef ds:uri="15d5c09c-4f9d-487b-a09f-7233a470b33c"/>
    <ds:schemaRef ds:uri="http://purl.org/dc/terms/"/>
    <ds:schemaRef ds:uri="http://schemas.microsoft.com/sharepoint/v3"/>
    <ds:schemaRef ds:uri="http://schemas.microsoft.com/office/2006/documentManagement/types"/>
    <ds:schemaRef ds:uri="837ccb96-db43-4b48-acb5-7c05278fbe68"/>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1649</TotalTime>
  <Words>3031</Words>
  <Application>Microsoft Office PowerPoint</Application>
  <PresentationFormat>Widescreen</PresentationFormat>
  <Paragraphs>462</Paragraphs>
  <Slides>35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Lato Semibold</vt:lpstr>
      <vt:lpstr>Wingdings</vt:lpstr>
      <vt:lpstr>Office Theme</vt:lpstr>
      <vt:lpstr>PowerPoint Presentation</vt:lpstr>
      <vt:lpstr>Land Acknowledgement</vt:lpstr>
      <vt:lpstr>Today’s Presenters</vt:lpstr>
      <vt:lpstr>Webinar Agenda</vt:lpstr>
      <vt:lpstr>WealthScapes 2022</vt:lpstr>
      <vt:lpstr>An Introduction to WealthScapes</vt:lpstr>
      <vt:lpstr>Macro Meets Micro</vt:lpstr>
      <vt:lpstr>Six Dimensions of Household Wealth</vt:lpstr>
      <vt:lpstr>Distribution of Financial Assets</vt:lpstr>
      <vt:lpstr>Key Trends from 2021 and early 2022</vt:lpstr>
      <vt:lpstr>PowerPoint Presentation</vt:lpstr>
      <vt:lpstr>Average Canadian Household Balance Sheet</vt:lpstr>
      <vt:lpstr>Net Worth Increases Across Canada</vt:lpstr>
      <vt:lpstr>Real Estate In Depth</vt:lpstr>
      <vt:lpstr>Average Household Incomes</vt:lpstr>
      <vt:lpstr>Real Estate 2021 vs. Q1 &amp; Q2 of 2022</vt:lpstr>
      <vt:lpstr>Debt to Disposable Income Up</vt:lpstr>
      <vt:lpstr>Demand Deposit Growth in 2020</vt:lpstr>
      <vt:lpstr>Liquid Assets 2021 vs. Q1 &amp; Q2 2022</vt:lpstr>
      <vt:lpstr>In Summary</vt:lpstr>
      <vt:lpstr>JDRF – The Pipeline Blueprint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Ryerson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Jennifer Robins</cp:lastModifiedBy>
  <cp:revision>28</cp:revision>
  <dcterms:created xsi:type="dcterms:W3CDTF">2022-09-03T14:08:33Z</dcterms:created>
  <dcterms:modified xsi:type="dcterms:W3CDTF">2022-10-24T19:51:20Z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0x0101005D94028A47146E408E98BB24DD2DDF8C</vt:lpwstr>
  </property>
</Properties>
</file>